
<file path=[Content_Types].xml><?xml version="1.0" encoding="utf-8"?>
<Types xmlns="http://schemas.openxmlformats.org/package/2006/content-types">
  <Default Extension="png" ContentType="image/png"/>
  <Default Extension="emf" ContentType="image/x-emf"/>
  <Default Extension="m4a" ContentType="audio/mp4"/>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917" r:id="rId2"/>
  </p:sldMasterIdLst>
  <p:notesMasterIdLst>
    <p:notesMasterId r:id="rId7"/>
  </p:notesMasterIdLst>
  <p:handoutMasterIdLst>
    <p:handoutMasterId r:id="rId8"/>
  </p:handoutMasterIdLst>
  <p:sldIdLst>
    <p:sldId id="1507" r:id="rId3"/>
    <p:sldId id="1508" r:id="rId4"/>
    <p:sldId id="1509" r:id="rId5"/>
    <p:sldId id="1510" r:id="rId6"/>
  </p:sldIdLst>
  <p:sldSz cx="24377650" cy="13716000"/>
  <p:notesSz cx="6858000" cy="9144000"/>
  <p:defaultTextStyle>
    <a:defPPr>
      <a:defRPr lang="en-US"/>
    </a:defPPr>
    <a:lvl1pPr marL="0" algn="l" defTabSz="1828434" rtl="0" eaLnBrk="1" latinLnBrk="0" hangingPunct="1">
      <a:defRPr sz="3600" kern="1200">
        <a:solidFill>
          <a:schemeClr val="tx1"/>
        </a:solidFill>
        <a:latin typeface="+mn-lt"/>
        <a:ea typeface="+mn-ea"/>
        <a:cs typeface="+mn-cs"/>
      </a:defRPr>
    </a:lvl1pPr>
    <a:lvl2pPr marL="914217" algn="l" defTabSz="1828434" rtl="0" eaLnBrk="1" latinLnBrk="0" hangingPunct="1">
      <a:defRPr sz="3600" kern="1200">
        <a:solidFill>
          <a:schemeClr val="tx1"/>
        </a:solidFill>
        <a:latin typeface="+mn-lt"/>
        <a:ea typeface="+mn-ea"/>
        <a:cs typeface="+mn-cs"/>
      </a:defRPr>
    </a:lvl2pPr>
    <a:lvl3pPr marL="1828434" algn="l" defTabSz="1828434" rtl="0" eaLnBrk="1" latinLnBrk="0" hangingPunct="1">
      <a:defRPr sz="3600" kern="1200">
        <a:solidFill>
          <a:schemeClr val="tx1"/>
        </a:solidFill>
        <a:latin typeface="+mn-lt"/>
        <a:ea typeface="+mn-ea"/>
        <a:cs typeface="+mn-cs"/>
      </a:defRPr>
    </a:lvl3pPr>
    <a:lvl4pPr marL="2742651" algn="l" defTabSz="1828434" rtl="0" eaLnBrk="1" latinLnBrk="0" hangingPunct="1">
      <a:defRPr sz="3600" kern="1200">
        <a:solidFill>
          <a:schemeClr val="tx1"/>
        </a:solidFill>
        <a:latin typeface="+mn-lt"/>
        <a:ea typeface="+mn-ea"/>
        <a:cs typeface="+mn-cs"/>
      </a:defRPr>
    </a:lvl4pPr>
    <a:lvl5pPr marL="3656868" algn="l" defTabSz="1828434" rtl="0" eaLnBrk="1" latinLnBrk="0" hangingPunct="1">
      <a:defRPr sz="3600" kern="1200">
        <a:solidFill>
          <a:schemeClr val="tx1"/>
        </a:solidFill>
        <a:latin typeface="+mn-lt"/>
        <a:ea typeface="+mn-ea"/>
        <a:cs typeface="+mn-cs"/>
      </a:defRPr>
    </a:lvl5pPr>
    <a:lvl6pPr marL="4571086" algn="l" defTabSz="1828434" rtl="0" eaLnBrk="1" latinLnBrk="0" hangingPunct="1">
      <a:defRPr sz="3600" kern="1200">
        <a:solidFill>
          <a:schemeClr val="tx1"/>
        </a:solidFill>
        <a:latin typeface="+mn-lt"/>
        <a:ea typeface="+mn-ea"/>
        <a:cs typeface="+mn-cs"/>
      </a:defRPr>
    </a:lvl6pPr>
    <a:lvl7pPr marL="5485303" algn="l" defTabSz="1828434" rtl="0" eaLnBrk="1" latinLnBrk="0" hangingPunct="1">
      <a:defRPr sz="3600" kern="1200">
        <a:solidFill>
          <a:schemeClr val="tx1"/>
        </a:solidFill>
        <a:latin typeface="+mn-lt"/>
        <a:ea typeface="+mn-ea"/>
        <a:cs typeface="+mn-cs"/>
      </a:defRPr>
    </a:lvl7pPr>
    <a:lvl8pPr marL="6399520" algn="l" defTabSz="1828434" rtl="0" eaLnBrk="1" latinLnBrk="0" hangingPunct="1">
      <a:defRPr sz="3600" kern="1200">
        <a:solidFill>
          <a:schemeClr val="tx1"/>
        </a:solidFill>
        <a:latin typeface="+mn-lt"/>
        <a:ea typeface="+mn-ea"/>
        <a:cs typeface="+mn-cs"/>
      </a:defRPr>
    </a:lvl8pPr>
    <a:lvl9pPr marL="7313737" algn="l" defTabSz="1828434" rtl="0" eaLnBrk="1" latinLnBrk="0" hangingPunct="1">
      <a:defRPr sz="36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34638"/>
    <a:srgbClr val="63666A"/>
    <a:srgbClr val="445469"/>
    <a:srgbClr val="FBB62B"/>
    <a:srgbClr val="364D65"/>
    <a:srgbClr val="19232E"/>
    <a:srgbClr val="2F2F2F"/>
    <a:srgbClr val="FBC81F"/>
    <a:srgbClr val="2C4054"/>
    <a:srgbClr val="FADF3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64" autoAdjust="0"/>
    <p:restoredTop sz="99409" autoAdjust="0"/>
  </p:normalViewPr>
  <p:slideViewPr>
    <p:cSldViewPr snapToGrid="0" snapToObjects="1">
      <p:cViewPr varScale="1">
        <p:scale>
          <a:sx n="32" d="100"/>
          <a:sy n="32" d="100"/>
        </p:scale>
        <p:origin x="696" y="56"/>
      </p:cViewPr>
      <p:guideLst/>
    </p:cSldViewPr>
  </p:slideViewPr>
  <p:notesTextViewPr>
    <p:cViewPr>
      <p:scale>
        <a:sx n="100" d="100"/>
        <a:sy n="100" d="100"/>
      </p:scale>
      <p:origin x="0" y="0"/>
    </p:cViewPr>
  </p:notesTextViewPr>
  <p:sorterViewPr>
    <p:cViewPr>
      <p:scale>
        <a:sx n="65" d="100"/>
        <a:sy n="65" d="100"/>
      </p:scale>
      <p:origin x="0" y="28992"/>
    </p:cViewPr>
  </p:sorterViewPr>
  <p:notesViewPr>
    <p:cSldViewPr snapToGrid="0" snapToObjects="1" showGuides="1">
      <p:cViewPr varScale="1">
        <p:scale>
          <a:sx n="88" d="100"/>
          <a:sy n="88" d="100"/>
        </p:scale>
        <p:origin x="3822"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7489F62-93B9-4178-B9E2-86700CF10C90}" type="datetimeFigureOut">
              <a:rPr lang="en-CA" smtClean="0"/>
              <a:t>2022-10-04</a:t>
            </a:fld>
            <a:endParaRPr lang="en-CA"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5ECF69B-D799-4EBD-8D85-F4E6C21B0F67}" type="slidenum">
              <a:rPr lang="en-CA" smtClean="0"/>
              <a:t>‹#›</a:t>
            </a:fld>
            <a:endParaRPr lang="en-CA" dirty="0"/>
          </a:p>
        </p:txBody>
      </p:sp>
    </p:spTree>
    <p:extLst>
      <p:ext uri="{BB962C8B-B14F-4D97-AF65-F5344CB8AC3E}">
        <p14:creationId xmlns:p14="http://schemas.microsoft.com/office/powerpoint/2010/main" val="37161889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b="0" i="0">
                <a:latin typeface="Arial Regular" charset="0"/>
              </a:defRPr>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b="0" i="0">
                <a:latin typeface="Arial Regular" charset="0"/>
              </a:defRPr>
            </a:lvl1pPr>
          </a:lstStyle>
          <a:p>
            <a:fld id="{EFC10EE1-B198-C942-8235-326C972CBB30}" type="datetimeFigureOut">
              <a:rPr lang="en-US" smtClean="0"/>
              <a:pPr/>
              <a:t>10/4/2022</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b="0" i="0">
                <a:latin typeface="Arial Regular" charset="0"/>
              </a:defRPr>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b="0" i="0">
                <a:latin typeface="Arial Regular" charset="0"/>
              </a:defRPr>
            </a:lvl1pPr>
          </a:lstStyle>
          <a:p>
            <a:fld id="{006BE02D-20C0-F840-AFAC-BEA99C74FDC2}" type="slidenum">
              <a:rPr lang="en-US" smtClean="0"/>
              <a:pPr/>
              <a:t>‹#›</a:t>
            </a:fld>
            <a:endParaRPr lang="en-US" dirty="0"/>
          </a:p>
        </p:txBody>
      </p:sp>
    </p:spTree>
    <p:extLst>
      <p:ext uri="{BB962C8B-B14F-4D97-AF65-F5344CB8AC3E}">
        <p14:creationId xmlns:p14="http://schemas.microsoft.com/office/powerpoint/2010/main" val="3463289142"/>
      </p:ext>
    </p:extLst>
  </p:cSld>
  <p:clrMap bg1="lt1" tx1="dk1" bg2="lt2" tx2="dk2" accent1="accent1" accent2="accent2" accent3="accent3" accent4="accent4" accent5="accent5" accent6="accent6" hlink="hlink" folHlink="folHlink"/>
  <p:notesStyle>
    <a:lvl1pPr marL="0" algn="l" defTabSz="914217" rtl="0" eaLnBrk="1" latinLnBrk="0" hangingPunct="1">
      <a:defRPr sz="2400" b="0" i="0" kern="1200">
        <a:solidFill>
          <a:schemeClr val="tx1"/>
        </a:solidFill>
        <a:latin typeface="Arial Regular" charset="0"/>
        <a:ea typeface="+mn-ea"/>
        <a:cs typeface="+mn-cs"/>
      </a:defRPr>
    </a:lvl1pPr>
    <a:lvl2pPr marL="914217" algn="l" defTabSz="914217" rtl="0" eaLnBrk="1" latinLnBrk="0" hangingPunct="1">
      <a:defRPr sz="2400" b="0" i="0" kern="1200">
        <a:solidFill>
          <a:schemeClr val="tx1"/>
        </a:solidFill>
        <a:latin typeface="Arial Regular" charset="0"/>
        <a:ea typeface="+mn-ea"/>
        <a:cs typeface="+mn-cs"/>
      </a:defRPr>
    </a:lvl2pPr>
    <a:lvl3pPr marL="1828434" algn="l" defTabSz="914217" rtl="0" eaLnBrk="1" latinLnBrk="0" hangingPunct="1">
      <a:defRPr sz="2400" b="0" i="0" kern="1200">
        <a:solidFill>
          <a:schemeClr val="tx1"/>
        </a:solidFill>
        <a:latin typeface="Arial Regular" charset="0"/>
        <a:ea typeface="+mn-ea"/>
        <a:cs typeface="+mn-cs"/>
      </a:defRPr>
    </a:lvl3pPr>
    <a:lvl4pPr marL="2742651" algn="l" defTabSz="914217" rtl="0" eaLnBrk="1" latinLnBrk="0" hangingPunct="1">
      <a:defRPr sz="2400" b="0" i="0" kern="1200">
        <a:solidFill>
          <a:schemeClr val="tx1"/>
        </a:solidFill>
        <a:latin typeface="Arial Regular" charset="0"/>
        <a:ea typeface="+mn-ea"/>
        <a:cs typeface="+mn-cs"/>
      </a:defRPr>
    </a:lvl4pPr>
    <a:lvl5pPr marL="3656868" algn="l" defTabSz="914217" rtl="0" eaLnBrk="1" latinLnBrk="0" hangingPunct="1">
      <a:defRPr sz="2400" b="0" i="0" kern="1200">
        <a:solidFill>
          <a:schemeClr val="tx1"/>
        </a:solidFill>
        <a:latin typeface="Arial Regular" charset="0"/>
        <a:ea typeface="+mn-ea"/>
        <a:cs typeface="+mn-cs"/>
      </a:defRPr>
    </a:lvl5pPr>
    <a:lvl6pPr marL="4571086" algn="l" defTabSz="914217" rtl="0" eaLnBrk="1" latinLnBrk="0" hangingPunct="1">
      <a:defRPr sz="2400" kern="1200">
        <a:solidFill>
          <a:schemeClr val="tx1"/>
        </a:solidFill>
        <a:latin typeface="+mn-lt"/>
        <a:ea typeface="+mn-ea"/>
        <a:cs typeface="+mn-cs"/>
      </a:defRPr>
    </a:lvl6pPr>
    <a:lvl7pPr marL="5485303" algn="l" defTabSz="914217" rtl="0" eaLnBrk="1" latinLnBrk="0" hangingPunct="1">
      <a:defRPr sz="2400" kern="1200">
        <a:solidFill>
          <a:schemeClr val="tx1"/>
        </a:solidFill>
        <a:latin typeface="+mn-lt"/>
        <a:ea typeface="+mn-ea"/>
        <a:cs typeface="+mn-cs"/>
      </a:defRPr>
    </a:lvl7pPr>
    <a:lvl8pPr marL="6399520" algn="l" defTabSz="914217" rtl="0" eaLnBrk="1" latinLnBrk="0" hangingPunct="1">
      <a:defRPr sz="2400" kern="1200">
        <a:solidFill>
          <a:schemeClr val="tx1"/>
        </a:solidFill>
        <a:latin typeface="+mn-lt"/>
        <a:ea typeface="+mn-ea"/>
        <a:cs typeface="+mn-cs"/>
      </a:defRPr>
    </a:lvl8pPr>
    <a:lvl9pPr marL="7313737" algn="l" defTabSz="914217" rtl="0" eaLnBrk="1" latinLnBrk="0" hangingPunct="1">
      <a:defRPr sz="24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ster Slide 1">
    <p:spTree>
      <p:nvGrpSpPr>
        <p:cNvPr id="1" name=""/>
        <p:cNvGrpSpPr/>
        <p:nvPr/>
      </p:nvGrpSpPr>
      <p:grpSpPr>
        <a:xfrm>
          <a:off x="0" y="0"/>
          <a:ext cx="0" cy="0"/>
          <a:chOff x="0" y="0"/>
          <a:chExt cx="0" cy="0"/>
        </a:xfrm>
      </p:grpSpPr>
    </p:spTree>
    <p:extLst>
      <p:ext uri="{BB962C8B-B14F-4D97-AF65-F5344CB8AC3E}">
        <p14:creationId xmlns:p14="http://schemas.microsoft.com/office/powerpoint/2010/main" val="14379772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act us no foo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837695961"/>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Our vision 2">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0" y="0"/>
            <a:ext cx="8675648" cy="13716000"/>
          </a:xfrm>
        </p:spPr>
        <p:txBody>
          <a:bodyPr/>
          <a:lstStyle/>
          <a:p>
            <a:endParaRPr lang="en-US" dirty="0"/>
          </a:p>
        </p:txBody>
      </p:sp>
    </p:spTree>
    <p:extLst>
      <p:ext uri="{BB962C8B-B14F-4D97-AF65-F5344CB8AC3E}">
        <p14:creationId xmlns:p14="http://schemas.microsoft.com/office/powerpoint/2010/main" val="708915432"/>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5_Default Slide">
    <p:spTree>
      <p:nvGrpSpPr>
        <p:cNvPr id="1" name=""/>
        <p:cNvGrpSpPr/>
        <p:nvPr/>
      </p:nvGrpSpPr>
      <p:grpSpPr>
        <a:xfrm>
          <a:off x="0" y="0"/>
          <a:ext cx="0" cy="0"/>
          <a:chOff x="0" y="0"/>
          <a:chExt cx="0" cy="0"/>
        </a:xfrm>
      </p:grpSpPr>
      <p:sp>
        <p:nvSpPr>
          <p:cNvPr id="7" name="Picture Placeholder 3"/>
          <p:cNvSpPr>
            <a:spLocks noGrp="1"/>
          </p:cNvSpPr>
          <p:nvPr>
            <p:ph type="pic" sz="quarter" idx="10"/>
          </p:nvPr>
        </p:nvSpPr>
        <p:spPr>
          <a:xfrm>
            <a:off x="3072889" y="1449173"/>
            <a:ext cx="7076660" cy="10416209"/>
          </a:xfrm>
        </p:spPr>
        <p:txBody>
          <a:bodyPr/>
          <a:lstStyle/>
          <a:p>
            <a:endParaRPr lang="en-US" dirty="0"/>
          </a:p>
        </p:txBody>
      </p:sp>
    </p:spTree>
    <p:extLst>
      <p:ext uri="{BB962C8B-B14F-4D97-AF65-F5344CB8AC3E}">
        <p14:creationId xmlns:p14="http://schemas.microsoft.com/office/powerpoint/2010/main" val="2122822152"/>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Leadership skils">
    <p:spTree>
      <p:nvGrpSpPr>
        <p:cNvPr id="1" name=""/>
        <p:cNvGrpSpPr/>
        <p:nvPr/>
      </p:nvGrpSpPr>
      <p:grpSpPr>
        <a:xfrm>
          <a:off x="0" y="0"/>
          <a:ext cx="0" cy="0"/>
          <a:chOff x="0" y="0"/>
          <a:chExt cx="0" cy="0"/>
        </a:xfrm>
      </p:grpSpPr>
      <p:sp>
        <p:nvSpPr>
          <p:cNvPr id="34" name="Picture Placeholder 3"/>
          <p:cNvSpPr>
            <a:spLocks noGrp="1"/>
          </p:cNvSpPr>
          <p:nvPr>
            <p:ph type="pic" sz="quarter" idx="14"/>
          </p:nvPr>
        </p:nvSpPr>
        <p:spPr>
          <a:xfrm>
            <a:off x="2682362" y="3945706"/>
            <a:ext cx="2935224" cy="2935154"/>
          </a:xfrm>
          <a:prstGeom prst="ellipse">
            <a:avLst/>
          </a:prstGeom>
        </p:spPr>
        <p:txBody>
          <a:bodyPr>
            <a:normAutofit/>
          </a:bodyPr>
          <a:lstStyle>
            <a:lvl1pPr>
              <a:defRPr sz="2300" b="0" i="0">
                <a:latin typeface="Arial Regular" charset="0"/>
                <a:ea typeface="Arial Regular" charset="0"/>
                <a:cs typeface="Arial Regular" charset="0"/>
              </a:defRPr>
            </a:lvl1pPr>
          </a:lstStyle>
          <a:p>
            <a:endParaRPr lang="en-US" dirty="0"/>
          </a:p>
        </p:txBody>
      </p:sp>
    </p:spTree>
    <p:extLst>
      <p:ext uri="{BB962C8B-B14F-4D97-AF65-F5344CB8AC3E}">
        <p14:creationId xmlns:p14="http://schemas.microsoft.com/office/powerpoint/2010/main" val="1133897864"/>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3_Master-Placeholder">
    <p:spTree>
      <p:nvGrpSpPr>
        <p:cNvPr id="1" name=""/>
        <p:cNvGrpSpPr/>
        <p:nvPr/>
      </p:nvGrpSpPr>
      <p:grpSpPr>
        <a:xfrm>
          <a:off x="0" y="0"/>
          <a:ext cx="0" cy="0"/>
          <a:chOff x="0" y="0"/>
          <a:chExt cx="0" cy="0"/>
        </a:xfrm>
      </p:grpSpPr>
      <p:sp>
        <p:nvSpPr>
          <p:cNvPr id="5" name="Picture Placeholder 4"/>
          <p:cNvSpPr>
            <a:spLocks noGrp="1"/>
          </p:cNvSpPr>
          <p:nvPr>
            <p:ph type="pic" sz="quarter" idx="10"/>
          </p:nvPr>
        </p:nvSpPr>
        <p:spPr>
          <a:xfrm>
            <a:off x="13764079" y="0"/>
            <a:ext cx="10613571" cy="13715999"/>
          </a:xfrm>
          <a:solidFill>
            <a:schemeClr val="bg1">
              <a:lumMod val="95000"/>
            </a:schemeClr>
          </a:solidFill>
        </p:spPr>
        <p:txBody>
          <a:bodyPr>
            <a:normAutofit/>
          </a:bodyPr>
          <a:lstStyle>
            <a:lvl1pPr>
              <a:defRPr sz="2400"/>
            </a:lvl1pPr>
          </a:lstStyle>
          <a:p>
            <a:endParaRPr lang="en-US" dirty="0"/>
          </a:p>
        </p:txBody>
      </p:sp>
    </p:spTree>
    <p:extLst>
      <p:ext uri="{BB962C8B-B14F-4D97-AF65-F5344CB8AC3E}">
        <p14:creationId xmlns:p14="http://schemas.microsoft.com/office/powerpoint/2010/main" val="167206019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iphone_devices of 3">
    <p:spTree>
      <p:nvGrpSpPr>
        <p:cNvPr id="1" name=""/>
        <p:cNvGrpSpPr/>
        <p:nvPr/>
      </p:nvGrpSpPr>
      <p:grpSpPr>
        <a:xfrm>
          <a:off x="0" y="0"/>
          <a:ext cx="0" cy="0"/>
          <a:chOff x="0" y="0"/>
          <a:chExt cx="0" cy="0"/>
        </a:xfrm>
      </p:grpSpPr>
      <p:sp>
        <p:nvSpPr>
          <p:cNvPr id="7" name="Picture Placeholder 13"/>
          <p:cNvSpPr>
            <a:spLocks noGrp="1"/>
          </p:cNvSpPr>
          <p:nvPr>
            <p:ph type="pic" sz="quarter" idx="21"/>
          </p:nvPr>
        </p:nvSpPr>
        <p:spPr>
          <a:xfrm>
            <a:off x="13936717" y="3247697"/>
            <a:ext cx="7241628" cy="12875172"/>
          </a:xfrm>
          <a:prstGeom prst="rect">
            <a:avLst/>
          </a:prstGeom>
          <a:effectLst/>
        </p:spPr>
        <p:txBody>
          <a:bodyPr>
            <a:normAutofit/>
          </a:bodyPr>
          <a:lstStyle>
            <a:lvl1pPr marL="0" indent="0">
              <a:buNone/>
              <a:defRPr sz="2600" b="0" i="0">
                <a:ln>
                  <a:noFill/>
                </a:ln>
                <a:solidFill>
                  <a:schemeClr val="bg1">
                    <a:lumMod val="85000"/>
                  </a:schemeClr>
                </a:solidFill>
                <a:latin typeface="Arial Regular" charset="0"/>
                <a:ea typeface="Arial Regular" charset="0"/>
                <a:cs typeface="Arial Regular" charset="0"/>
              </a:defRPr>
            </a:lvl1pPr>
          </a:lstStyle>
          <a:p>
            <a:endParaRPr lang="en-US" dirty="0"/>
          </a:p>
        </p:txBody>
      </p:sp>
    </p:spTree>
    <p:extLst>
      <p:ext uri="{BB962C8B-B14F-4D97-AF65-F5344CB8AC3E}">
        <p14:creationId xmlns:p14="http://schemas.microsoft.com/office/powerpoint/2010/main" val="116873527"/>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iphone_devices of 3">
    <p:spTree>
      <p:nvGrpSpPr>
        <p:cNvPr id="1" name=""/>
        <p:cNvGrpSpPr/>
        <p:nvPr/>
      </p:nvGrpSpPr>
      <p:grpSpPr>
        <a:xfrm>
          <a:off x="0" y="0"/>
          <a:ext cx="0" cy="0"/>
          <a:chOff x="0" y="0"/>
          <a:chExt cx="0" cy="0"/>
        </a:xfrm>
      </p:grpSpPr>
      <p:sp>
        <p:nvSpPr>
          <p:cNvPr id="5" name="Picture Placeholder 13"/>
          <p:cNvSpPr>
            <a:spLocks noGrp="1"/>
          </p:cNvSpPr>
          <p:nvPr>
            <p:ph type="pic" sz="quarter" idx="21"/>
          </p:nvPr>
        </p:nvSpPr>
        <p:spPr>
          <a:xfrm>
            <a:off x="9253205" y="6230198"/>
            <a:ext cx="5756336" cy="10206700"/>
          </a:xfrm>
          <a:prstGeom prst="rect">
            <a:avLst/>
          </a:prstGeom>
          <a:effectLst/>
        </p:spPr>
        <p:txBody>
          <a:bodyPr>
            <a:normAutofit/>
          </a:bodyPr>
          <a:lstStyle>
            <a:lvl1pPr marL="0" indent="0">
              <a:buNone/>
              <a:defRPr sz="2600" b="0" i="0">
                <a:ln>
                  <a:noFill/>
                </a:ln>
                <a:solidFill>
                  <a:schemeClr val="bg1">
                    <a:lumMod val="85000"/>
                  </a:schemeClr>
                </a:solidFill>
                <a:latin typeface="Arial Regular" charset="0"/>
                <a:ea typeface="Arial Regular" charset="0"/>
                <a:cs typeface="Arial Regular" charset="0"/>
              </a:defRPr>
            </a:lvl1pPr>
          </a:lstStyle>
          <a:p>
            <a:endParaRPr lang="en-US" dirty="0"/>
          </a:p>
        </p:txBody>
      </p:sp>
    </p:spTree>
    <p:extLst>
      <p:ext uri="{BB962C8B-B14F-4D97-AF65-F5344CB8AC3E}">
        <p14:creationId xmlns:p14="http://schemas.microsoft.com/office/powerpoint/2010/main" val="502436047"/>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Team 2">
    <p:spTree>
      <p:nvGrpSpPr>
        <p:cNvPr id="1" name=""/>
        <p:cNvGrpSpPr/>
        <p:nvPr/>
      </p:nvGrpSpPr>
      <p:grpSpPr>
        <a:xfrm>
          <a:off x="0" y="0"/>
          <a:ext cx="0" cy="0"/>
          <a:chOff x="0" y="0"/>
          <a:chExt cx="0" cy="0"/>
        </a:xfrm>
      </p:grpSpPr>
      <p:sp>
        <p:nvSpPr>
          <p:cNvPr id="4" name="Picture Placeholder 3"/>
          <p:cNvSpPr>
            <a:spLocks noGrp="1"/>
          </p:cNvSpPr>
          <p:nvPr>
            <p:ph type="pic" sz="quarter" idx="11"/>
          </p:nvPr>
        </p:nvSpPr>
        <p:spPr>
          <a:xfrm>
            <a:off x="18730082" y="4665515"/>
            <a:ext cx="2935224" cy="2935154"/>
          </a:xfrm>
          <a:prstGeom prst="ellipse">
            <a:avLst/>
          </a:prstGeom>
        </p:spPr>
        <p:txBody>
          <a:bodyPr>
            <a:normAutofit/>
          </a:bodyPr>
          <a:lstStyle>
            <a:lvl1pPr>
              <a:defRPr sz="2300" b="0" i="0">
                <a:latin typeface="Arial Regular" charset="0"/>
                <a:ea typeface="Arial Regular" charset="0"/>
                <a:cs typeface="Arial Regular" charset="0"/>
              </a:defRPr>
            </a:lvl1pPr>
          </a:lstStyle>
          <a:p>
            <a:endParaRPr lang="en-US" dirty="0"/>
          </a:p>
        </p:txBody>
      </p:sp>
      <p:sp>
        <p:nvSpPr>
          <p:cNvPr id="15" name="Picture Placeholder 3"/>
          <p:cNvSpPr>
            <a:spLocks noGrp="1"/>
          </p:cNvSpPr>
          <p:nvPr>
            <p:ph type="pic" sz="quarter" idx="12"/>
          </p:nvPr>
        </p:nvSpPr>
        <p:spPr>
          <a:xfrm>
            <a:off x="13403702" y="4665515"/>
            <a:ext cx="2935224" cy="2935154"/>
          </a:xfrm>
          <a:prstGeom prst="ellipse">
            <a:avLst/>
          </a:prstGeom>
        </p:spPr>
        <p:txBody>
          <a:bodyPr>
            <a:normAutofit/>
          </a:bodyPr>
          <a:lstStyle>
            <a:lvl1pPr>
              <a:defRPr sz="2300" b="0" i="0">
                <a:latin typeface="Arial Regular" charset="0"/>
                <a:ea typeface="Arial Regular" charset="0"/>
                <a:cs typeface="Arial Regular" charset="0"/>
              </a:defRPr>
            </a:lvl1pPr>
          </a:lstStyle>
          <a:p>
            <a:endParaRPr lang="en-US" dirty="0"/>
          </a:p>
        </p:txBody>
      </p:sp>
      <p:sp>
        <p:nvSpPr>
          <p:cNvPr id="25" name="Picture Placeholder 3"/>
          <p:cNvSpPr>
            <a:spLocks noGrp="1"/>
          </p:cNvSpPr>
          <p:nvPr>
            <p:ph type="pic" sz="quarter" idx="13"/>
          </p:nvPr>
        </p:nvSpPr>
        <p:spPr>
          <a:xfrm>
            <a:off x="8008742" y="4665515"/>
            <a:ext cx="2935224" cy="2935154"/>
          </a:xfrm>
          <a:prstGeom prst="ellipse">
            <a:avLst/>
          </a:prstGeom>
        </p:spPr>
        <p:txBody>
          <a:bodyPr>
            <a:normAutofit/>
          </a:bodyPr>
          <a:lstStyle>
            <a:lvl1pPr>
              <a:defRPr sz="2300" b="0" i="0">
                <a:latin typeface="Arial Regular" charset="0"/>
                <a:ea typeface="Arial Regular" charset="0"/>
                <a:cs typeface="Arial Regular" charset="0"/>
              </a:defRPr>
            </a:lvl1pPr>
          </a:lstStyle>
          <a:p>
            <a:endParaRPr lang="en-US" dirty="0"/>
          </a:p>
        </p:txBody>
      </p:sp>
      <p:sp>
        <p:nvSpPr>
          <p:cNvPr id="34" name="Picture Placeholder 3"/>
          <p:cNvSpPr>
            <a:spLocks noGrp="1"/>
          </p:cNvSpPr>
          <p:nvPr>
            <p:ph type="pic" sz="quarter" idx="14"/>
          </p:nvPr>
        </p:nvSpPr>
        <p:spPr>
          <a:xfrm>
            <a:off x="2682362" y="4665515"/>
            <a:ext cx="2935224" cy="2935154"/>
          </a:xfrm>
          <a:prstGeom prst="ellipse">
            <a:avLst/>
          </a:prstGeom>
        </p:spPr>
        <p:txBody>
          <a:bodyPr>
            <a:normAutofit/>
          </a:bodyPr>
          <a:lstStyle>
            <a:lvl1pPr>
              <a:defRPr sz="2300" b="0" i="0">
                <a:latin typeface="Arial Regular" charset="0"/>
                <a:ea typeface="Arial Regular" charset="0"/>
                <a:cs typeface="Arial Regular" charset="0"/>
              </a:defRPr>
            </a:lvl1pPr>
          </a:lstStyle>
          <a:p>
            <a:endParaRPr lang="en-US" dirty="0"/>
          </a:p>
        </p:txBody>
      </p:sp>
    </p:spTree>
    <p:extLst>
      <p:ext uri="{BB962C8B-B14F-4D97-AF65-F5344CB8AC3E}">
        <p14:creationId xmlns:p14="http://schemas.microsoft.com/office/powerpoint/2010/main" val="2045981347"/>
      </p:ext>
    </p:extLst>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Ivey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551214" y="4490357"/>
            <a:ext cx="14750824" cy="5834743"/>
          </a:xfrm>
          <a:prstGeom prst="rect">
            <a:avLst/>
          </a:prstGeom>
        </p:spPr>
        <p:txBody>
          <a:bodyPr/>
          <a:lstStyle>
            <a:lvl1pPr>
              <a:lnSpc>
                <a:spcPct val="66000"/>
              </a:lnSpc>
              <a:defRPr sz="14000" cap="all" spc="-600" baseline="0">
                <a:solidFill>
                  <a:srgbClr val="63666A"/>
                </a:solidFill>
                <a:latin typeface="Arial Black" panose="020B0A04020102020204" pitchFamily="34" charset="0"/>
              </a:defRPr>
            </a:lvl1pPr>
          </a:lstStyle>
          <a:p>
            <a:r>
              <a:rPr lang="en-US" dirty="0"/>
              <a:t>MEET YOUR</a:t>
            </a:r>
            <a:br>
              <a:rPr lang="en-US" dirty="0"/>
            </a:br>
            <a:r>
              <a:rPr lang="en-US" dirty="0"/>
              <a:t>NEW TITLE</a:t>
            </a:r>
            <a:br>
              <a:rPr lang="en-US" dirty="0"/>
            </a:br>
            <a:r>
              <a:rPr lang="en-US" dirty="0"/>
              <a:t>SLIDE</a:t>
            </a:r>
            <a:endParaRPr lang="en-CA" dirty="0"/>
          </a:p>
        </p:txBody>
      </p:sp>
      <p:sp>
        <p:nvSpPr>
          <p:cNvPr id="4" name="Footer Placeholder 3"/>
          <p:cNvSpPr>
            <a:spLocks noGrp="1"/>
          </p:cNvSpPr>
          <p:nvPr>
            <p:ph type="ftr" sz="quarter" idx="11"/>
          </p:nvPr>
        </p:nvSpPr>
        <p:spPr/>
        <p:txBody>
          <a:bodyPr/>
          <a:lstStyle/>
          <a:p>
            <a:pPr marL="0" marR="0" lvl="0" indent="0" algn="ctr" defTabSz="1828434" rtl="0" eaLnBrk="1" fontAlgn="auto" latinLnBrk="0" hangingPunct="1">
              <a:lnSpc>
                <a:spcPct val="100000"/>
              </a:lnSpc>
              <a:spcBef>
                <a:spcPts val="0"/>
              </a:spcBef>
              <a:spcAft>
                <a:spcPts val="0"/>
              </a:spcAft>
              <a:buClrTx/>
              <a:buSzTx/>
              <a:buFontTx/>
              <a:buNone/>
              <a:tabLst/>
              <a:defRPr/>
            </a:pPr>
            <a:endParaRPr kumimoji="0" lang="en-CA"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1828434" rtl="0" eaLnBrk="1" fontAlgn="auto" latinLnBrk="0" hangingPunct="1">
              <a:lnSpc>
                <a:spcPct val="100000"/>
              </a:lnSpc>
              <a:spcBef>
                <a:spcPts val="0"/>
              </a:spcBef>
              <a:spcAft>
                <a:spcPts val="0"/>
              </a:spcAft>
              <a:buClrTx/>
              <a:buSzTx/>
              <a:buFontTx/>
              <a:buNone/>
              <a:tabLst/>
              <a:defRPr/>
            </a:pPr>
            <a:fld id="{283AB939-5D9A-496A-8EC0-576A225894FA}" type="slidenum">
              <a:rPr kumimoji="0" lang="en-CA"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1828434" rtl="0" eaLnBrk="1" fontAlgn="auto" latinLnBrk="0" hangingPunct="1">
                <a:lnSpc>
                  <a:spcPct val="100000"/>
                </a:lnSpc>
                <a:spcBef>
                  <a:spcPts val="0"/>
                </a:spcBef>
                <a:spcAft>
                  <a:spcPts val="0"/>
                </a:spcAft>
                <a:buClrTx/>
                <a:buSzTx/>
                <a:buFontTx/>
                <a:buNone/>
                <a:tabLst/>
                <a:defRPr/>
              </a:pPr>
              <a:t>‹#›</a:t>
            </a:fld>
            <a:endParaRPr kumimoji="0" lang="en-CA"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Text Placeholder 2"/>
          <p:cNvSpPr>
            <a:spLocks noGrp="1"/>
          </p:cNvSpPr>
          <p:nvPr>
            <p:ph idx="1" hasCustomPrompt="1"/>
          </p:nvPr>
        </p:nvSpPr>
        <p:spPr>
          <a:xfrm>
            <a:off x="1551214" y="10325100"/>
            <a:ext cx="14750825" cy="1300843"/>
          </a:xfrm>
          <a:prstGeom prst="rect">
            <a:avLst/>
          </a:prstGeom>
        </p:spPr>
        <p:txBody>
          <a:bodyPr vert="horz" lIns="182843" tIns="91422" rIns="182843" bIns="91422" rtlCol="0">
            <a:normAutofit/>
          </a:bodyPr>
          <a:lstStyle>
            <a:lvl1pPr>
              <a:defRPr sz="7000" baseline="0">
                <a:solidFill>
                  <a:srgbClr val="63666A"/>
                </a:solidFill>
                <a:latin typeface="Arial Regular"/>
              </a:defRPr>
            </a:lvl1pPr>
          </a:lstStyle>
          <a:p>
            <a:pPr lvl="0"/>
            <a:r>
              <a:rPr lang="en-US" dirty="0"/>
              <a:t>Subhead goes here.</a:t>
            </a:r>
          </a:p>
        </p:txBody>
      </p:sp>
      <p:sp>
        <p:nvSpPr>
          <p:cNvPr id="8" name="Date Placeholder 3"/>
          <p:cNvSpPr>
            <a:spLocks noGrp="1"/>
          </p:cNvSpPr>
          <p:nvPr>
            <p:ph type="dt" sz="half" idx="2"/>
          </p:nvPr>
        </p:nvSpPr>
        <p:spPr>
          <a:xfrm>
            <a:off x="1676400" y="12712700"/>
            <a:ext cx="5484813" cy="730250"/>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1828434"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November 20, 2017</a:t>
            </a:r>
            <a:endParaRPr kumimoji="0" lang="en-CA"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32141217"/>
      </p:ext>
    </p:extLst>
  </p:cSld>
  <p:clrMapOvr>
    <a:masterClrMapping/>
  </p:clrMapOvr>
  <p:extLst>
    <p:ext uri="{DCECCB84-F9BA-43D5-87BE-67443E8EF086}">
      <p15:sldGuideLst xmlns:p15="http://schemas.microsoft.com/office/powerpoint/2012/main">
        <p15:guide id="2" pos="7678">
          <p15:clr>
            <a:srgbClr val="FBAE40"/>
          </p15:clr>
        </p15:guide>
        <p15:guide id="3" orient="horz" pos="6504">
          <p15:clr>
            <a:srgbClr val="FBAE40"/>
          </p15:clr>
        </p15:guide>
        <p15:guide id="4" orient="horz" pos="2712">
          <p15:clr>
            <a:srgbClr val="FBAE40"/>
          </p15:clr>
        </p15:guide>
        <p15:guide id="5" pos="1054">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Slide 1">
    <p:spTree>
      <p:nvGrpSpPr>
        <p:cNvPr id="1" name=""/>
        <p:cNvGrpSpPr/>
        <p:nvPr/>
      </p:nvGrpSpPr>
      <p:grpSpPr>
        <a:xfrm>
          <a:off x="0" y="0"/>
          <a:ext cx="0" cy="0"/>
          <a:chOff x="0" y="0"/>
          <a:chExt cx="0" cy="0"/>
        </a:xfrm>
      </p:grpSpPr>
      <p:sp>
        <p:nvSpPr>
          <p:cNvPr id="2" name="Title Placeholder 1"/>
          <p:cNvSpPr>
            <a:spLocks noGrp="1"/>
          </p:cNvSpPr>
          <p:nvPr>
            <p:ph type="title" hasCustomPrompt="1"/>
          </p:nvPr>
        </p:nvSpPr>
        <p:spPr>
          <a:xfrm>
            <a:off x="1675964" y="730259"/>
            <a:ext cx="21025723" cy="2651126"/>
          </a:xfrm>
          <a:prstGeom prst="rect">
            <a:avLst/>
          </a:prstGeom>
        </p:spPr>
        <p:txBody>
          <a:bodyPr vert="horz" lIns="182843" tIns="91422" rIns="182843" bIns="91422" rtlCol="0" anchor="t">
            <a:normAutofit/>
          </a:bodyPr>
          <a:lstStyle>
            <a:lvl1pPr algn="ctr">
              <a:defRPr sz="8800">
                <a:latin typeface="Arial Bold" panose="020B0704020202020204" pitchFamily="34" charset="0"/>
                <a:cs typeface="Arial Bold" panose="020B0704020202020204" pitchFamily="34" charset="0"/>
              </a:defRPr>
            </a:lvl1pPr>
          </a:lstStyle>
          <a:p>
            <a:r>
              <a:rPr lang="en-US" dirty="0"/>
              <a:t>List Slide</a:t>
            </a:r>
          </a:p>
        </p:txBody>
      </p:sp>
      <p:sp>
        <p:nvSpPr>
          <p:cNvPr id="8" name="Text Placeholder 7"/>
          <p:cNvSpPr>
            <a:spLocks noGrp="1"/>
          </p:cNvSpPr>
          <p:nvPr>
            <p:ph type="body" sz="quarter" idx="10"/>
          </p:nvPr>
        </p:nvSpPr>
        <p:spPr>
          <a:xfrm>
            <a:off x="1675964" y="3634921"/>
            <a:ext cx="21025723" cy="8702676"/>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Tree>
    <p:extLst>
      <p:ext uri="{BB962C8B-B14F-4D97-AF65-F5344CB8AC3E}">
        <p14:creationId xmlns:p14="http://schemas.microsoft.com/office/powerpoint/2010/main" val="4125786410"/>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o Foo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84290357"/>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etitors">
    <p:spTree>
      <p:nvGrpSpPr>
        <p:cNvPr id="1" name=""/>
        <p:cNvGrpSpPr/>
        <p:nvPr/>
      </p:nvGrpSpPr>
      <p:grpSpPr>
        <a:xfrm>
          <a:off x="0" y="0"/>
          <a:ext cx="0" cy="0"/>
          <a:chOff x="0" y="0"/>
          <a:chExt cx="0" cy="0"/>
        </a:xfrm>
      </p:grpSpPr>
      <p:sp>
        <p:nvSpPr>
          <p:cNvPr id="2" name="Picture Placeholder 13"/>
          <p:cNvSpPr>
            <a:spLocks noGrp="1"/>
          </p:cNvSpPr>
          <p:nvPr>
            <p:ph type="pic" sz="quarter" idx="13"/>
          </p:nvPr>
        </p:nvSpPr>
        <p:spPr>
          <a:xfrm>
            <a:off x="16148104" y="3612994"/>
            <a:ext cx="5819852" cy="2795183"/>
          </a:xfrm>
          <a:effectLst/>
        </p:spPr>
        <p:txBody>
          <a:bodyPr>
            <a:normAutofit/>
          </a:bodyPr>
          <a:lstStyle>
            <a:lvl1pPr marL="0" indent="0">
              <a:buNone/>
              <a:defRPr sz="4200" b="0" i="0">
                <a:ln>
                  <a:noFill/>
                </a:ln>
                <a:solidFill>
                  <a:schemeClr val="bg1">
                    <a:lumMod val="85000"/>
                  </a:schemeClr>
                </a:solidFill>
                <a:latin typeface="Arial Regular" charset="0"/>
                <a:ea typeface="Arial Regular" charset="0"/>
                <a:cs typeface="Arial Regular" charset="0"/>
              </a:defRPr>
            </a:lvl1pPr>
          </a:lstStyle>
          <a:p>
            <a:endParaRPr lang="en-US" dirty="0"/>
          </a:p>
        </p:txBody>
      </p:sp>
      <p:sp>
        <p:nvSpPr>
          <p:cNvPr id="6" name="Picture Placeholder 13"/>
          <p:cNvSpPr>
            <a:spLocks noGrp="1"/>
          </p:cNvSpPr>
          <p:nvPr>
            <p:ph type="pic" sz="quarter" idx="14"/>
          </p:nvPr>
        </p:nvSpPr>
        <p:spPr>
          <a:xfrm>
            <a:off x="2409748" y="3612994"/>
            <a:ext cx="5819852" cy="2795183"/>
          </a:xfrm>
          <a:effectLst/>
        </p:spPr>
        <p:txBody>
          <a:bodyPr>
            <a:normAutofit/>
          </a:bodyPr>
          <a:lstStyle>
            <a:lvl1pPr marL="0" indent="0">
              <a:buNone/>
              <a:defRPr sz="4200" b="0" i="0">
                <a:ln>
                  <a:noFill/>
                </a:ln>
                <a:solidFill>
                  <a:schemeClr val="bg1">
                    <a:lumMod val="85000"/>
                  </a:schemeClr>
                </a:solidFill>
                <a:latin typeface="Arial Regular" charset="0"/>
                <a:ea typeface="Arial Regular" charset="0"/>
                <a:cs typeface="Arial Regular" charset="0"/>
              </a:defRPr>
            </a:lvl1pPr>
          </a:lstStyle>
          <a:p>
            <a:endParaRPr lang="en-US" dirty="0"/>
          </a:p>
        </p:txBody>
      </p:sp>
      <p:sp>
        <p:nvSpPr>
          <p:cNvPr id="7" name="Picture Placeholder 13"/>
          <p:cNvSpPr>
            <a:spLocks noGrp="1"/>
          </p:cNvSpPr>
          <p:nvPr>
            <p:ph type="pic" sz="quarter" idx="15"/>
          </p:nvPr>
        </p:nvSpPr>
        <p:spPr>
          <a:xfrm>
            <a:off x="9278926" y="3612994"/>
            <a:ext cx="5819852" cy="2795183"/>
          </a:xfrm>
          <a:effectLst/>
        </p:spPr>
        <p:txBody>
          <a:bodyPr>
            <a:normAutofit/>
          </a:bodyPr>
          <a:lstStyle>
            <a:lvl1pPr marL="0" indent="0">
              <a:buNone/>
              <a:defRPr sz="4200" b="0" i="0">
                <a:ln>
                  <a:noFill/>
                </a:ln>
                <a:solidFill>
                  <a:schemeClr val="bg1">
                    <a:lumMod val="85000"/>
                  </a:schemeClr>
                </a:solidFill>
                <a:latin typeface="Arial Regular" charset="0"/>
                <a:ea typeface="Arial Regular" charset="0"/>
                <a:cs typeface="Arial Regular" charset="0"/>
              </a:defRPr>
            </a:lvl1pPr>
          </a:lstStyle>
          <a:p>
            <a:endParaRPr lang="en-US" dirty="0"/>
          </a:p>
        </p:txBody>
      </p:sp>
    </p:spTree>
    <p:extLst>
      <p:ext uri="{BB962C8B-B14F-4D97-AF65-F5344CB8AC3E}">
        <p14:creationId xmlns:p14="http://schemas.microsoft.com/office/powerpoint/2010/main" val="1267323255"/>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Competitors">
    <p:spTree>
      <p:nvGrpSpPr>
        <p:cNvPr id="1" name=""/>
        <p:cNvGrpSpPr/>
        <p:nvPr/>
      </p:nvGrpSpPr>
      <p:grpSpPr>
        <a:xfrm>
          <a:off x="0" y="0"/>
          <a:ext cx="0" cy="0"/>
          <a:chOff x="0" y="0"/>
          <a:chExt cx="0" cy="0"/>
        </a:xfrm>
      </p:grpSpPr>
      <p:sp>
        <p:nvSpPr>
          <p:cNvPr id="34" name="Picture Placeholder 13"/>
          <p:cNvSpPr>
            <a:spLocks noGrp="1"/>
          </p:cNvSpPr>
          <p:nvPr>
            <p:ph type="pic" sz="quarter" idx="14"/>
          </p:nvPr>
        </p:nvSpPr>
        <p:spPr>
          <a:xfrm>
            <a:off x="15291434" y="3411210"/>
            <a:ext cx="7434751" cy="8016884"/>
          </a:xfrm>
          <a:effectLst/>
        </p:spPr>
        <p:txBody>
          <a:bodyPr>
            <a:normAutofit/>
          </a:bodyPr>
          <a:lstStyle>
            <a:lvl1pPr marL="0" indent="0">
              <a:buNone/>
              <a:defRPr sz="4200" b="0" i="0">
                <a:ln>
                  <a:noFill/>
                </a:ln>
                <a:solidFill>
                  <a:schemeClr val="bg1">
                    <a:lumMod val="85000"/>
                  </a:schemeClr>
                </a:solidFill>
                <a:latin typeface="Arial Regular" charset="0"/>
                <a:ea typeface="Arial Regular" charset="0"/>
                <a:cs typeface="Arial Regular" charset="0"/>
              </a:defRPr>
            </a:lvl1pPr>
          </a:lstStyle>
          <a:p>
            <a:endParaRPr lang="en-US" dirty="0"/>
          </a:p>
        </p:txBody>
      </p:sp>
    </p:spTree>
    <p:extLst>
      <p:ext uri="{BB962C8B-B14F-4D97-AF65-F5344CB8AC3E}">
        <p14:creationId xmlns:p14="http://schemas.microsoft.com/office/powerpoint/2010/main" val="988195157"/>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ur Mission 2">
    <p:spTree>
      <p:nvGrpSpPr>
        <p:cNvPr id="1" name=""/>
        <p:cNvGrpSpPr/>
        <p:nvPr/>
      </p:nvGrpSpPr>
      <p:grpSpPr>
        <a:xfrm>
          <a:off x="0" y="0"/>
          <a:ext cx="0" cy="0"/>
          <a:chOff x="0" y="0"/>
          <a:chExt cx="0" cy="0"/>
        </a:xfrm>
      </p:grpSpPr>
      <p:sp>
        <p:nvSpPr>
          <p:cNvPr id="4" name="Picture Placeholder 13"/>
          <p:cNvSpPr>
            <a:spLocks noGrp="1"/>
          </p:cNvSpPr>
          <p:nvPr>
            <p:ph type="pic" sz="quarter" idx="13"/>
          </p:nvPr>
        </p:nvSpPr>
        <p:spPr>
          <a:xfrm>
            <a:off x="1" y="4091685"/>
            <a:ext cx="12105684" cy="6769604"/>
          </a:xfrm>
          <a:effectLst/>
        </p:spPr>
        <p:txBody>
          <a:bodyPr>
            <a:normAutofit/>
          </a:bodyPr>
          <a:lstStyle>
            <a:lvl1pPr marL="0" indent="0">
              <a:buNone/>
              <a:defRPr sz="4200" b="0" i="0">
                <a:ln>
                  <a:noFill/>
                </a:ln>
                <a:solidFill>
                  <a:schemeClr val="bg1">
                    <a:lumMod val="85000"/>
                  </a:schemeClr>
                </a:solidFill>
                <a:latin typeface="Arial Regular" charset="0"/>
                <a:ea typeface="Arial Regular" charset="0"/>
                <a:cs typeface="Arial Regular" charset="0"/>
              </a:defRPr>
            </a:lvl1pPr>
          </a:lstStyle>
          <a:p>
            <a:endParaRPr lang="en-US" dirty="0"/>
          </a:p>
        </p:txBody>
      </p:sp>
    </p:spTree>
    <p:extLst>
      <p:ext uri="{BB962C8B-B14F-4D97-AF65-F5344CB8AC3E}">
        <p14:creationId xmlns:p14="http://schemas.microsoft.com/office/powerpoint/2010/main" val="1896780488"/>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ig Picture v4">
    <p:spTree>
      <p:nvGrpSpPr>
        <p:cNvPr id="1" name=""/>
        <p:cNvGrpSpPr/>
        <p:nvPr/>
      </p:nvGrpSpPr>
      <p:grpSpPr>
        <a:xfrm>
          <a:off x="0" y="0"/>
          <a:ext cx="0" cy="0"/>
          <a:chOff x="0" y="0"/>
          <a:chExt cx="0" cy="0"/>
        </a:xfrm>
      </p:grpSpPr>
      <p:sp>
        <p:nvSpPr>
          <p:cNvPr id="4" name="Picture Placeholder 13"/>
          <p:cNvSpPr>
            <a:spLocks noGrp="1"/>
          </p:cNvSpPr>
          <p:nvPr>
            <p:ph type="pic" sz="quarter" idx="13"/>
          </p:nvPr>
        </p:nvSpPr>
        <p:spPr>
          <a:xfrm>
            <a:off x="0" y="0"/>
            <a:ext cx="24377649" cy="13715999"/>
          </a:xfrm>
          <a:effectLst/>
        </p:spPr>
        <p:txBody>
          <a:bodyPr>
            <a:normAutofit/>
          </a:bodyPr>
          <a:lstStyle>
            <a:lvl1pPr marL="0" indent="0">
              <a:buNone/>
              <a:defRPr sz="4200" b="0" i="0">
                <a:ln>
                  <a:noFill/>
                </a:ln>
                <a:solidFill>
                  <a:schemeClr val="bg1">
                    <a:lumMod val="85000"/>
                  </a:schemeClr>
                </a:solidFill>
                <a:latin typeface="Arial Regular" charset="0"/>
                <a:ea typeface="Arial Regular" charset="0"/>
                <a:cs typeface="Arial Regular" charset="0"/>
              </a:defRPr>
            </a:lvl1pPr>
          </a:lstStyle>
          <a:p>
            <a:endParaRPr lang="en-US" dirty="0"/>
          </a:p>
        </p:txBody>
      </p:sp>
    </p:spTree>
    <p:extLst>
      <p:ext uri="{BB962C8B-B14F-4D97-AF65-F5344CB8AC3E}">
        <p14:creationId xmlns:p14="http://schemas.microsoft.com/office/powerpoint/2010/main" val="178392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Half Picture Right">
    <p:spTree>
      <p:nvGrpSpPr>
        <p:cNvPr id="1" name=""/>
        <p:cNvGrpSpPr/>
        <p:nvPr/>
      </p:nvGrpSpPr>
      <p:grpSpPr>
        <a:xfrm>
          <a:off x="0" y="0"/>
          <a:ext cx="0" cy="0"/>
          <a:chOff x="0" y="0"/>
          <a:chExt cx="0" cy="0"/>
        </a:xfrm>
      </p:grpSpPr>
      <p:sp>
        <p:nvSpPr>
          <p:cNvPr id="38" name="Picture Placeholder 13"/>
          <p:cNvSpPr>
            <a:spLocks noGrp="1"/>
          </p:cNvSpPr>
          <p:nvPr>
            <p:ph type="pic" sz="quarter" idx="13"/>
          </p:nvPr>
        </p:nvSpPr>
        <p:spPr>
          <a:xfrm>
            <a:off x="12209415" y="0"/>
            <a:ext cx="12168235" cy="13716000"/>
          </a:xfrm>
          <a:effectLst/>
        </p:spPr>
        <p:txBody>
          <a:bodyPr>
            <a:normAutofit/>
          </a:bodyPr>
          <a:lstStyle>
            <a:lvl1pPr marL="0" indent="0">
              <a:buNone/>
              <a:defRPr sz="4200" b="0" i="0">
                <a:ln>
                  <a:noFill/>
                </a:ln>
                <a:solidFill>
                  <a:schemeClr val="bg1">
                    <a:lumMod val="85000"/>
                  </a:schemeClr>
                </a:solidFill>
                <a:latin typeface="Arial Regular" charset="0"/>
                <a:ea typeface="Arial Regular" charset="0"/>
                <a:cs typeface="Arial Regular" charset="0"/>
              </a:defRPr>
            </a:lvl1pPr>
          </a:lstStyle>
          <a:p>
            <a:endParaRPr lang="en-US" dirty="0"/>
          </a:p>
        </p:txBody>
      </p:sp>
    </p:spTree>
    <p:extLst>
      <p:ext uri="{BB962C8B-B14F-4D97-AF65-F5344CB8AC3E}">
        <p14:creationId xmlns:p14="http://schemas.microsoft.com/office/powerpoint/2010/main" val="2046295857"/>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Half Picture Left">
    <p:spTree>
      <p:nvGrpSpPr>
        <p:cNvPr id="1" name=""/>
        <p:cNvGrpSpPr/>
        <p:nvPr/>
      </p:nvGrpSpPr>
      <p:grpSpPr>
        <a:xfrm>
          <a:off x="0" y="0"/>
          <a:ext cx="0" cy="0"/>
          <a:chOff x="0" y="0"/>
          <a:chExt cx="0" cy="0"/>
        </a:xfrm>
      </p:grpSpPr>
      <p:sp>
        <p:nvSpPr>
          <p:cNvPr id="38" name="Picture Placeholder 13"/>
          <p:cNvSpPr>
            <a:spLocks noGrp="1"/>
          </p:cNvSpPr>
          <p:nvPr>
            <p:ph type="pic" sz="quarter" idx="13"/>
          </p:nvPr>
        </p:nvSpPr>
        <p:spPr>
          <a:xfrm>
            <a:off x="0" y="0"/>
            <a:ext cx="12168235" cy="13716000"/>
          </a:xfrm>
          <a:effectLst/>
        </p:spPr>
        <p:txBody>
          <a:bodyPr>
            <a:normAutofit/>
          </a:bodyPr>
          <a:lstStyle>
            <a:lvl1pPr marL="0" indent="0">
              <a:buNone/>
              <a:defRPr sz="4200" b="0" i="0">
                <a:ln>
                  <a:noFill/>
                </a:ln>
                <a:solidFill>
                  <a:schemeClr val="bg1">
                    <a:lumMod val="85000"/>
                  </a:schemeClr>
                </a:solidFill>
                <a:latin typeface="Arial Regular" charset="0"/>
                <a:ea typeface="Arial Regular" charset="0"/>
                <a:cs typeface="Arial Regular" charset="0"/>
              </a:defRPr>
            </a:lvl1pPr>
          </a:lstStyle>
          <a:p>
            <a:endParaRPr lang="en-US" dirty="0"/>
          </a:p>
        </p:txBody>
      </p:sp>
    </p:spTree>
    <p:extLst>
      <p:ext uri="{BB962C8B-B14F-4D97-AF65-F5344CB8AC3E}">
        <p14:creationId xmlns:p14="http://schemas.microsoft.com/office/powerpoint/2010/main" val="1768562039"/>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18.xml"/><Relationship Id="rId5" Type="http://schemas.microsoft.com/office/2007/relationships/hdphoto" Target="../media/hdphoto1.wdp"/><Relationship Id="rId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75964" y="730259"/>
            <a:ext cx="21025723" cy="2651126"/>
          </a:xfrm>
          <a:prstGeom prst="rect">
            <a:avLst/>
          </a:prstGeom>
        </p:spPr>
        <p:txBody>
          <a:bodyPr vert="horz" lIns="182843" tIns="91422" rIns="182843" bIns="91422" rtlCol="0" anchor="ctr">
            <a:normAutofit/>
          </a:bodyPr>
          <a:lstStyle/>
          <a:p>
            <a:r>
              <a:rPr lang="en-US" dirty="0"/>
              <a:t>Click to edit Master title style</a:t>
            </a:r>
          </a:p>
        </p:txBody>
      </p:sp>
      <p:sp>
        <p:nvSpPr>
          <p:cNvPr id="3" name="Text Placeholder 2"/>
          <p:cNvSpPr>
            <a:spLocks noGrp="1"/>
          </p:cNvSpPr>
          <p:nvPr>
            <p:ph type="body" idx="1"/>
          </p:nvPr>
        </p:nvSpPr>
        <p:spPr>
          <a:xfrm>
            <a:off x="1675964" y="3651250"/>
            <a:ext cx="21025723" cy="8702676"/>
          </a:xfrm>
          <a:prstGeom prst="rect">
            <a:avLst/>
          </a:prstGeom>
        </p:spPr>
        <p:txBody>
          <a:bodyPr vert="horz" lIns="182843" tIns="91422" rIns="182843" bIns="91422"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675964" y="12712709"/>
            <a:ext cx="5484971" cy="730250"/>
          </a:xfrm>
          <a:prstGeom prst="rect">
            <a:avLst/>
          </a:prstGeom>
        </p:spPr>
        <p:txBody>
          <a:bodyPr vert="horz" lIns="182843" tIns="91422" rIns="182843" bIns="91422" rtlCol="0" anchor="ctr"/>
          <a:lstStyle>
            <a:lvl1pPr algn="l">
              <a:defRPr sz="2400" b="1" i="0">
                <a:solidFill>
                  <a:schemeClr val="tx1">
                    <a:tint val="75000"/>
                  </a:schemeClr>
                </a:solidFill>
                <a:latin typeface="Arial" charset="0"/>
                <a:ea typeface="Arial" charset="0"/>
                <a:cs typeface="Arial" charset="0"/>
              </a:defRPr>
            </a:lvl1pPr>
          </a:lstStyle>
          <a:p>
            <a:endParaRPr lang="en-US" dirty="0"/>
          </a:p>
        </p:txBody>
      </p:sp>
      <p:sp>
        <p:nvSpPr>
          <p:cNvPr id="5" name="Footer Placeholder 4"/>
          <p:cNvSpPr>
            <a:spLocks noGrp="1"/>
          </p:cNvSpPr>
          <p:nvPr>
            <p:ph type="ftr" sz="quarter" idx="3"/>
          </p:nvPr>
        </p:nvSpPr>
        <p:spPr>
          <a:xfrm>
            <a:off x="8075097" y="12712709"/>
            <a:ext cx="8227457" cy="730250"/>
          </a:xfrm>
          <a:prstGeom prst="rect">
            <a:avLst/>
          </a:prstGeom>
        </p:spPr>
        <p:txBody>
          <a:bodyPr vert="horz" lIns="182843" tIns="91422" rIns="182843" bIns="91422" rtlCol="0" anchor="ctr"/>
          <a:lstStyle>
            <a:lvl1pPr algn="ctr">
              <a:defRPr sz="2400" b="1" i="0">
                <a:solidFill>
                  <a:schemeClr val="tx1">
                    <a:tint val="75000"/>
                  </a:schemeClr>
                </a:solidFill>
                <a:latin typeface="Arial" charset="0"/>
                <a:ea typeface="Arial" charset="0"/>
                <a:cs typeface="Arial" charset="0"/>
              </a:defRPr>
            </a:lvl1pPr>
          </a:lstStyle>
          <a:p>
            <a:endParaRPr lang="en-US" dirty="0"/>
          </a:p>
        </p:txBody>
      </p:sp>
      <p:sp>
        <p:nvSpPr>
          <p:cNvPr id="6" name="Slide Number Placeholder 5"/>
          <p:cNvSpPr>
            <a:spLocks noGrp="1"/>
          </p:cNvSpPr>
          <p:nvPr>
            <p:ph type="sldNum" sz="quarter" idx="4"/>
          </p:nvPr>
        </p:nvSpPr>
        <p:spPr>
          <a:xfrm>
            <a:off x="17216715" y="12712709"/>
            <a:ext cx="5484971" cy="730250"/>
          </a:xfrm>
          <a:prstGeom prst="rect">
            <a:avLst/>
          </a:prstGeom>
        </p:spPr>
        <p:txBody>
          <a:bodyPr vert="horz" lIns="182843" tIns="91422" rIns="182843" bIns="91422" rtlCol="0" anchor="ctr"/>
          <a:lstStyle>
            <a:lvl1pPr algn="r">
              <a:defRPr sz="2400" b="1" i="0">
                <a:solidFill>
                  <a:schemeClr val="tx1">
                    <a:tint val="75000"/>
                  </a:schemeClr>
                </a:solidFill>
                <a:latin typeface="Arial" charset="0"/>
                <a:ea typeface="Arial" charset="0"/>
                <a:cs typeface="Arial" charset="0"/>
              </a:defRPr>
            </a:lvl1pPr>
          </a:lstStyle>
          <a:p>
            <a:fld id="{FCEE2C88-6C8F-484D-AF69-578F576B1F44}" type="slidenum">
              <a:rPr lang="en-US" smtClean="0"/>
              <a:pPr/>
              <a:t>‹#›</a:t>
            </a:fld>
            <a:endParaRPr lang="en-US" dirty="0"/>
          </a:p>
        </p:txBody>
      </p:sp>
      <p:sp>
        <p:nvSpPr>
          <p:cNvPr id="8" name="Oval 7"/>
          <p:cNvSpPr/>
          <p:nvPr userDrawn="1"/>
        </p:nvSpPr>
        <p:spPr>
          <a:xfrm>
            <a:off x="23069390" y="523001"/>
            <a:ext cx="859750" cy="859750"/>
          </a:xfrm>
          <a:prstGeom prst="ellipse">
            <a:avLst/>
          </a:prstGeom>
          <a:solidFill>
            <a:schemeClr val="accent1"/>
          </a:solidFill>
        </p:spPr>
        <p:style>
          <a:lnRef idx="1">
            <a:schemeClr val="accent1"/>
          </a:lnRef>
          <a:fillRef idx="3">
            <a:schemeClr val="accent1"/>
          </a:fillRef>
          <a:effectRef idx="2">
            <a:schemeClr val="accent1"/>
          </a:effectRef>
          <a:fontRef idx="minor">
            <a:schemeClr val="lt1"/>
          </a:fontRef>
        </p:style>
        <p:txBody>
          <a:bodyPr lIns="91422" tIns="45711" rIns="91422" bIns="45711" rtlCol="0" anchor="ctr"/>
          <a:lstStyle/>
          <a:p>
            <a:pPr algn="ctr"/>
            <a:endParaRPr lang="en-US" b="0" i="0" dirty="0">
              <a:latin typeface="Arial Regular" charset="0"/>
            </a:endParaRPr>
          </a:p>
        </p:txBody>
      </p:sp>
      <p:sp>
        <p:nvSpPr>
          <p:cNvPr id="9" name="TextBox 8"/>
          <p:cNvSpPr txBox="1"/>
          <p:nvPr userDrawn="1"/>
        </p:nvSpPr>
        <p:spPr>
          <a:xfrm>
            <a:off x="23109785" y="607069"/>
            <a:ext cx="807966" cy="615480"/>
          </a:xfrm>
          <a:prstGeom prst="rect">
            <a:avLst/>
          </a:prstGeom>
          <a:noFill/>
        </p:spPr>
        <p:txBody>
          <a:bodyPr wrap="none" lIns="182807" tIns="91404" rIns="182807" bIns="91404" rtlCol="0">
            <a:spAutoFit/>
          </a:bodyPr>
          <a:lstStyle/>
          <a:p>
            <a:pPr algn="ctr"/>
            <a:fld id="{260E2A6B-A809-4840-BF14-8648BC0BDF87}" type="slidenum">
              <a:rPr lang="id-ID" sz="2800" b="1" i="0" smtClean="0">
                <a:solidFill>
                  <a:schemeClr val="bg1"/>
                </a:solidFill>
                <a:latin typeface="Arial" charset="0"/>
                <a:ea typeface="Arial" charset="0"/>
                <a:cs typeface="Arial" charset="0"/>
              </a:rPr>
              <a:pPr algn="ctr"/>
              <a:t>‹#›</a:t>
            </a:fld>
            <a:endParaRPr lang="id-ID" sz="2800" b="1" i="0" dirty="0">
              <a:solidFill>
                <a:schemeClr val="bg1"/>
              </a:solidFill>
              <a:latin typeface="Arial" charset="0"/>
              <a:ea typeface="Arial" charset="0"/>
              <a:cs typeface="Arial" charset="0"/>
            </a:endParaRPr>
          </a:p>
        </p:txBody>
      </p:sp>
      <p:pic>
        <p:nvPicPr>
          <p:cNvPr id="10" name="Picture 9"/>
          <p:cNvPicPr>
            <a:picLocks noChangeAspect="1"/>
          </p:cNvPicPr>
          <p:nvPr userDrawn="1"/>
        </p:nvPicPr>
        <p:blipFill>
          <a:blip r:embed="rId19" cstate="email">
            <a:extLst>
              <a:ext uri="{28A0092B-C50C-407E-A947-70E740481C1C}">
                <a14:useLocalDpi xmlns:a14="http://schemas.microsoft.com/office/drawing/2010/main" val="0"/>
              </a:ext>
            </a:extLst>
          </a:blip>
          <a:stretch>
            <a:fillRect/>
          </a:stretch>
        </p:blipFill>
        <p:spPr>
          <a:xfrm>
            <a:off x="21900994" y="12715795"/>
            <a:ext cx="2028145" cy="727164"/>
          </a:xfrm>
          <a:prstGeom prst="rect">
            <a:avLst/>
          </a:prstGeom>
        </p:spPr>
      </p:pic>
    </p:spTree>
    <p:extLst>
      <p:ext uri="{BB962C8B-B14F-4D97-AF65-F5344CB8AC3E}">
        <p14:creationId xmlns:p14="http://schemas.microsoft.com/office/powerpoint/2010/main" val="1422848046"/>
      </p:ext>
    </p:extLst>
  </p:cSld>
  <p:clrMap bg1="lt1" tx1="dk1" bg2="lt2" tx2="dk2" accent1="accent1" accent2="accent2" accent3="accent3" accent4="accent4" accent5="accent5" accent6="accent6" hlink="hlink" folHlink="folHlink"/>
  <p:sldLayoutIdLst>
    <p:sldLayoutId id="2147483747" r:id="rId1"/>
    <p:sldLayoutId id="2147483916" r:id="rId2"/>
    <p:sldLayoutId id="2147483845" r:id="rId3"/>
    <p:sldLayoutId id="2147483822" r:id="rId4"/>
    <p:sldLayoutId id="2147483823" r:id="rId5"/>
    <p:sldLayoutId id="2147483811" r:id="rId6"/>
    <p:sldLayoutId id="2147483812" r:id="rId7"/>
    <p:sldLayoutId id="2147483806" r:id="rId8"/>
    <p:sldLayoutId id="2147483808" r:id="rId9"/>
    <p:sldLayoutId id="2147483882" r:id="rId10"/>
    <p:sldLayoutId id="2147483844" r:id="rId11"/>
    <p:sldLayoutId id="2147483805" r:id="rId12"/>
    <p:sldLayoutId id="2147483834" r:id="rId13"/>
    <p:sldLayoutId id="2147483840" r:id="rId14"/>
    <p:sldLayoutId id="2147483893" r:id="rId15"/>
    <p:sldLayoutId id="2147483894" r:id="rId16"/>
    <p:sldLayoutId id="2147483902" r:id="rId17"/>
  </p:sldLayoutIdLst>
  <mc:AlternateContent xmlns:mc="http://schemas.openxmlformats.org/markup-compatibility/2006" xmlns:p14="http://schemas.microsoft.com/office/powerpoint/2010/main">
    <mc:Choice Requires="p14">
      <p:transition p14:dur="0" advClick="0"/>
    </mc:Choice>
    <mc:Fallback xmlns="">
      <p:transition advClick="0"/>
    </mc:Fallback>
  </mc:AlternateContent>
  <p:hf hdr="0" ftr="0" dt="0"/>
  <p:txStyles>
    <p:titleStyle>
      <a:lvl1pPr algn="l" defTabSz="1828434" rtl="0" eaLnBrk="1" latinLnBrk="0" hangingPunct="1">
        <a:lnSpc>
          <a:spcPct val="90000"/>
        </a:lnSpc>
        <a:spcBef>
          <a:spcPct val="0"/>
        </a:spcBef>
        <a:buNone/>
        <a:defRPr lang="en-US" sz="6000" kern="1200">
          <a:solidFill>
            <a:schemeClr val="tx1"/>
          </a:solidFill>
          <a:latin typeface="Arial" charset="0"/>
          <a:ea typeface="Arial" charset="0"/>
          <a:cs typeface="Arial" charset="0"/>
        </a:defRPr>
      </a:lvl1pPr>
    </p:titleStyle>
    <p:bodyStyle>
      <a:lvl1pPr marL="457109" indent="-457109" algn="l" defTabSz="1828434" rtl="0" eaLnBrk="1" latinLnBrk="0" hangingPunct="1">
        <a:lnSpc>
          <a:spcPct val="90000"/>
        </a:lnSpc>
        <a:spcBef>
          <a:spcPts val="2000"/>
        </a:spcBef>
        <a:buFont typeface="Arial" panose="020B0604020202020204" pitchFamily="34" charset="0"/>
        <a:buChar char="•"/>
        <a:defRPr lang="en-US" sz="4800" kern="1200" dirty="0" smtClean="0">
          <a:solidFill>
            <a:schemeClr val="tx1"/>
          </a:solidFill>
          <a:effectLst/>
          <a:latin typeface="Arial" charset="0"/>
          <a:ea typeface="Arial" charset="0"/>
          <a:cs typeface="Arial" charset="0"/>
        </a:defRPr>
      </a:lvl1pPr>
      <a:lvl2pPr marL="1371326" indent="-457109" algn="l" defTabSz="1828434" rtl="0" eaLnBrk="1" latinLnBrk="0" hangingPunct="1">
        <a:lnSpc>
          <a:spcPct val="90000"/>
        </a:lnSpc>
        <a:spcBef>
          <a:spcPts val="1000"/>
        </a:spcBef>
        <a:buFont typeface="Arial" panose="020B0604020202020204" pitchFamily="34" charset="0"/>
        <a:buChar char="•"/>
        <a:defRPr lang="en-US" sz="4000" kern="1200" dirty="0" smtClean="0">
          <a:solidFill>
            <a:schemeClr val="tx1"/>
          </a:solidFill>
          <a:effectLst/>
          <a:latin typeface="Arial" charset="0"/>
          <a:ea typeface="Arial" charset="0"/>
          <a:cs typeface="Arial" charset="0"/>
        </a:defRPr>
      </a:lvl2pPr>
      <a:lvl3pPr marL="2285543" indent="-457109" algn="l" defTabSz="1828434" rtl="0" eaLnBrk="1" latinLnBrk="0" hangingPunct="1">
        <a:lnSpc>
          <a:spcPct val="90000"/>
        </a:lnSpc>
        <a:spcBef>
          <a:spcPts val="1000"/>
        </a:spcBef>
        <a:buFont typeface="Arial" panose="020B0604020202020204" pitchFamily="34" charset="0"/>
        <a:buChar char="•"/>
        <a:defRPr lang="en-US" sz="3600" kern="1200" dirty="0" smtClean="0">
          <a:solidFill>
            <a:schemeClr val="tx1"/>
          </a:solidFill>
          <a:effectLst/>
          <a:latin typeface="Arial" charset="0"/>
          <a:ea typeface="Arial" charset="0"/>
          <a:cs typeface="Arial" charset="0"/>
        </a:defRPr>
      </a:lvl3pPr>
      <a:lvl4pPr marL="3199760" indent="-457109" algn="l" defTabSz="1828434" rtl="0" eaLnBrk="1" latinLnBrk="0" hangingPunct="1">
        <a:lnSpc>
          <a:spcPct val="90000"/>
        </a:lnSpc>
        <a:spcBef>
          <a:spcPts val="1000"/>
        </a:spcBef>
        <a:buFont typeface="Arial" panose="020B0604020202020204" pitchFamily="34" charset="0"/>
        <a:buChar char="•"/>
        <a:defRPr lang="en-US" sz="3200" kern="1200" dirty="0" smtClean="0">
          <a:solidFill>
            <a:schemeClr val="tx1"/>
          </a:solidFill>
          <a:effectLst/>
          <a:latin typeface="Arial" charset="0"/>
          <a:ea typeface="Arial" charset="0"/>
          <a:cs typeface="Arial" charset="0"/>
        </a:defRPr>
      </a:lvl4pPr>
      <a:lvl5pPr marL="4113977" indent="-457109" algn="l" defTabSz="1828434" rtl="0" eaLnBrk="1" latinLnBrk="0" hangingPunct="1">
        <a:lnSpc>
          <a:spcPct val="90000"/>
        </a:lnSpc>
        <a:spcBef>
          <a:spcPts val="1000"/>
        </a:spcBef>
        <a:buFont typeface="Arial" panose="020B0604020202020204" pitchFamily="34" charset="0"/>
        <a:buChar char="•"/>
        <a:defRPr lang="en-US" sz="3200" kern="1200" dirty="0">
          <a:solidFill>
            <a:schemeClr val="tx1"/>
          </a:solidFill>
          <a:effectLst/>
          <a:latin typeface="Arial" charset="0"/>
          <a:ea typeface="Arial" charset="0"/>
          <a:cs typeface="Arial" charset="0"/>
        </a:defRPr>
      </a:lvl5pPr>
      <a:lvl6pPr marL="5028194"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2411"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6628"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0846"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p:bodyStyle>
    <p:otherStyle>
      <a:defPPr>
        <a:defRPr lang="en-US"/>
      </a:defPPr>
      <a:lvl1pPr marL="0" algn="l" defTabSz="1828434" rtl="0" eaLnBrk="1" latinLnBrk="0" hangingPunct="1">
        <a:defRPr sz="3600" kern="1200">
          <a:solidFill>
            <a:schemeClr val="tx1"/>
          </a:solidFill>
          <a:latin typeface="+mn-lt"/>
          <a:ea typeface="+mn-ea"/>
          <a:cs typeface="+mn-cs"/>
        </a:defRPr>
      </a:lvl1pPr>
      <a:lvl2pPr marL="914217" algn="l" defTabSz="1828434" rtl="0" eaLnBrk="1" latinLnBrk="0" hangingPunct="1">
        <a:defRPr sz="3600" kern="1200">
          <a:solidFill>
            <a:schemeClr val="tx1"/>
          </a:solidFill>
          <a:latin typeface="+mn-lt"/>
          <a:ea typeface="+mn-ea"/>
          <a:cs typeface="+mn-cs"/>
        </a:defRPr>
      </a:lvl2pPr>
      <a:lvl3pPr marL="1828434" algn="l" defTabSz="1828434" rtl="0" eaLnBrk="1" latinLnBrk="0" hangingPunct="1">
        <a:defRPr sz="3600" kern="1200">
          <a:solidFill>
            <a:schemeClr val="tx1"/>
          </a:solidFill>
          <a:latin typeface="+mn-lt"/>
          <a:ea typeface="+mn-ea"/>
          <a:cs typeface="+mn-cs"/>
        </a:defRPr>
      </a:lvl3pPr>
      <a:lvl4pPr marL="2742651" algn="l" defTabSz="1828434" rtl="0" eaLnBrk="1" latinLnBrk="0" hangingPunct="1">
        <a:defRPr sz="3600" kern="1200">
          <a:solidFill>
            <a:schemeClr val="tx1"/>
          </a:solidFill>
          <a:latin typeface="+mn-lt"/>
          <a:ea typeface="+mn-ea"/>
          <a:cs typeface="+mn-cs"/>
        </a:defRPr>
      </a:lvl4pPr>
      <a:lvl5pPr marL="3656868" algn="l" defTabSz="1828434" rtl="0" eaLnBrk="1" latinLnBrk="0" hangingPunct="1">
        <a:defRPr sz="3600" kern="1200">
          <a:solidFill>
            <a:schemeClr val="tx1"/>
          </a:solidFill>
          <a:latin typeface="+mn-lt"/>
          <a:ea typeface="+mn-ea"/>
          <a:cs typeface="+mn-cs"/>
        </a:defRPr>
      </a:lvl5pPr>
      <a:lvl6pPr marL="4571086" algn="l" defTabSz="1828434" rtl="0" eaLnBrk="1" latinLnBrk="0" hangingPunct="1">
        <a:defRPr sz="3600" kern="1200">
          <a:solidFill>
            <a:schemeClr val="tx1"/>
          </a:solidFill>
          <a:latin typeface="+mn-lt"/>
          <a:ea typeface="+mn-ea"/>
          <a:cs typeface="+mn-cs"/>
        </a:defRPr>
      </a:lvl6pPr>
      <a:lvl7pPr marL="5485303" algn="l" defTabSz="1828434" rtl="0" eaLnBrk="1" latinLnBrk="0" hangingPunct="1">
        <a:defRPr sz="3600" kern="1200">
          <a:solidFill>
            <a:schemeClr val="tx1"/>
          </a:solidFill>
          <a:latin typeface="+mn-lt"/>
          <a:ea typeface="+mn-ea"/>
          <a:cs typeface="+mn-cs"/>
        </a:defRPr>
      </a:lvl7pPr>
      <a:lvl8pPr marL="6399520" algn="l" defTabSz="1828434" rtl="0" eaLnBrk="1" latinLnBrk="0" hangingPunct="1">
        <a:defRPr sz="3600" kern="1200">
          <a:solidFill>
            <a:schemeClr val="tx1"/>
          </a:solidFill>
          <a:latin typeface="+mn-lt"/>
          <a:ea typeface="+mn-ea"/>
          <a:cs typeface="+mn-cs"/>
        </a:defRPr>
      </a:lvl8pPr>
      <a:lvl9pPr marL="7313737" algn="l" defTabSz="1828434" rtl="0" eaLnBrk="1" latinLnBrk="0" hangingPunct="1">
        <a:defRPr sz="36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8075613" y="12712700"/>
            <a:ext cx="8226425" cy="730250"/>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1828434" rtl="0" eaLnBrk="1" fontAlgn="auto" latinLnBrk="0" hangingPunct="1">
              <a:lnSpc>
                <a:spcPct val="100000"/>
              </a:lnSpc>
              <a:spcBef>
                <a:spcPts val="0"/>
              </a:spcBef>
              <a:spcAft>
                <a:spcPts val="0"/>
              </a:spcAft>
              <a:buClrTx/>
              <a:buSzTx/>
              <a:buFontTx/>
              <a:buNone/>
              <a:tabLst/>
              <a:defRPr/>
            </a:pPr>
            <a:endParaRPr kumimoji="0" lang="en-CA"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pic>
        <p:nvPicPr>
          <p:cNvPr id="7" name="Picture 6" descr="Ivey_Logo_RGB_2013.png"/>
          <p:cNvPicPr>
            <a:picLocks noChangeAspect="1"/>
          </p:cNvPicPr>
          <p:nvPr userDrawn="1"/>
        </p:nvPicPr>
        <p:blipFill>
          <a:blip r:embed="rId3"/>
          <a:stretch>
            <a:fillRect/>
          </a:stretch>
        </p:blipFill>
        <p:spPr>
          <a:xfrm>
            <a:off x="1676399" y="730249"/>
            <a:ext cx="7405767" cy="2651125"/>
          </a:xfrm>
          <a:prstGeom prst="rect">
            <a:avLst/>
          </a:prstGeom>
        </p:spPr>
      </p:pic>
      <p:pic>
        <p:nvPicPr>
          <p:cNvPr id="11" name="Picture 10"/>
          <p:cNvPicPr>
            <a:picLocks noChangeAspect="1"/>
          </p:cNvPicPr>
          <p:nvPr userDrawn="1"/>
        </p:nvPicPr>
        <p:blipFill>
          <a:blip r:embed="rId4">
            <a:extLst>
              <a:ext uri="{BEBA8EAE-BF5A-486C-A8C5-ECC9F3942E4B}">
                <a14:imgProps xmlns:a14="http://schemas.microsoft.com/office/drawing/2010/main">
                  <a14:imgLayer r:embed="rId5">
                    <a14:imgEffect>
                      <a14:brightnessContrast contrast="40000"/>
                    </a14:imgEffect>
                  </a14:imgLayer>
                </a14:imgProps>
              </a:ext>
              <a:ext uri="{28A0092B-C50C-407E-A947-70E740481C1C}">
                <a14:useLocalDpi xmlns:a14="http://schemas.microsoft.com/office/drawing/2010/main" val="0"/>
              </a:ext>
            </a:extLst>
          </a:blip>
          <a:stretch>
            <a:fillRect/>
          </a:stretch>
        </p:blipFill>
        <p:spPr>
          <a:xfrm>
            <a:off x="19573138" y="730249"/>
            <a:ext cx="4804511" cy="11982451"/>
          </a:xfrm>
          <a:prstGeom prst="rect">
            <a:avLst/>
          </a:prstGeom>
        </p:spPr>
      </p:pic>
      <p:sp>
        <p:nvSpPr>
          <p:cNvPr id="6" name="Slide Number Placeholder 5"/>
          <p:cNvSpPr>
            <a:spLocks noGrp="1"/>
          </p:cNvSpPr>
          <p:nvPr>
            <p:ph type="sldNum" sz="quarter" idx="4"/>
          </p:nvPr>
        </p:nvSpPr>
        <p:spPr>
          <a:xfrm>
            <a:off x="17216438" y="12712700"/>
            <a:ext cx="5484812" cy="730250"/>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1828434" rtl="0" eaLnBrk="1" fontAlgn="auto" latinLnBrk="0" hangingPunct="1">
              <a:lnSpc>
                <a:spcPct val="100000"/>
              </a:lnSpc>
              <a:spcBef>
                <a:spcPts val="0"/>
              </a:spcBef>
              <a:spcAft>
                <a:spcPts val="0"/>
              </a:spcAft>
              <a:buClrTx/>
              <a:buSzTx/>
              <a:buFontTx/>
              <a:buNone/>
              <a:tabLst/>
              <a:defRPr/>
            </a:pPr>
            <a:fld id="{283AB939-5D9A-496A-8EC0-576A225894FA}" type="slidenum">
              <a:rPr kumimoji="0" lang="en-CA"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1828434" rtl="0" eaLnBrk="1" fontAlgn="auto" latinLnBrk="0" hangingPunct="1">
                <a:lnSpc>
                  <a:spcPct val="100000"/>
                </a:lnSpc>
                <a:spcBef>
                  <a:spcPts val="0"/>
                </a:spcBef>
                <a:spcAft>
                  <a:spcPts val="0"/>
                </a:spcAft>
                <a:buClrTx/>
                <a:buSzTx/>
                <a:buFontTx/>
                <a:buNone/>
                <a:tabLst/>
                <a:defRPr/>
              </a:pPr>
              <a:t>‹#›</a:t>
            </a:fld>
            <a:endParaRPr kumimoji="0" lang="en-CA"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85518909"/>
      </p:ext>
    </p:extLst>
  </p:cSld>
  <p:clrMap bg1="lt1" tx1="dk1" bg2="lt2" tx2="dk2" accent1="accent1" accent2="accent2" accent3="accent3" accent4="accent4" accent5="accent5" accent6="accent6" hlink="hlink" folHlink="folHlink"/>
  <p:sldLayoutIdLst>
    <p:sldLayoutId id="2147483918"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audio" Target="../media/media1.m4a"/><Relationship Id="rId1" Type="http://schemas.microsoft.com/office/2007/relationships/media" Target="../media/media1.m4a"/><Relationship Id="rId5" Type="http://schemas.openxmlformats.org/officeDocument/2006/relationships/image" Target="../media/image5.png"/><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C79F1CC-110C-49A7-8CAD-EB623DBD53AF}"/>
              </a:ext>
            </a:extLst>
          </p:cNvPr>
          <p:cNvSpPr/>
          <p:nvPr/>
        </p:nvSpPr>
        <p:spPr>
          <a:xfrm>
            <a:off x="931653" y="655608"/>
            <a:ext cx="21617796" cy="11749177"/>
          </a:xfrm>
          <a:prstGeom prst="rect">
            <a:avLst/>
          </a:prstGeom>
          <a:solidFill>
            <a:srgbClr val="03463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10" name="Content Placeholder 2">
            <a:extLst>
              <a:ext uri="{FF2B5EF4-FFF2-40B4-BE49-F238E27FC236}">
                <a16:creationId xmlns:a16="http://schemas.microsoft.com/office/drawing/2014/main" id="{48A1DDB1-7E33-49CE-8F23-5C7D57D75919}"/>
              </a:ext>
            </a:extLst>
          </p:cNvPr>
          <p:cNvSpPr txBox="1">
            <a:spLocks/>
          </p:cNvSpPr>
          <p:nvPr/>
        </p:nvSpPr>
        <p:spPr>
          <a:xfrm>
            <a:off x="1479365" y="2789684"/>
            <a:ext cx="19255422" cy="3773010"/>
          </a:xfrm>
          <a:prstGeom prst="rect">
            <a:avLst/>
          </a:prstGeom>
        </p:spPr>
        <p:txBody>
          <a:bodyPr>
            <a:noAutofit/>
          </a:bodyPr>
          <a:lstStyle>
            <a:lvl1pPr marL="688804" indent="-688804" algn="l" defTabSz="1828343" rtl="0" eaLnBrk="1" latinLnBrk="0" hangingPunct="1">
              <a:lnSpc>
                <a:spcPct val="120000"/>
              </a:lnSpc>
              <a:spcBef>
                <a:spcPts val="2000"/>
              </a:spcBef>
              <a:spcAft>
                <a:spcPts val="1200"/>
              </a:spcAft>
              <a:buClr>
                <a:schemeClr val="accent6"/>
              </a:buClr>
              <a:buSzPct val="90000"/>
              <a:buFont typeface="Wingdings" panose="05000000000000000000" pitchFamily="2" charset="2"/>
              <a:buChar char="§"/>
              <a:defRPr sz="3999" kern="1200">
                <a:solidFill>
                  <a:schemeClr val="tx1"/>
                </a:solidFill>
                <a:effectLst/>
                <a:latin typeface="+mn-lt"/>
                <a:ea typeface="+mn-ea"/>
                <a:cs typeface="+mn-cs"/>
              </a:defRPr>
            </a:lvl1pPr>
            <a:lvl2pPr marL="1590278" indent="-676107" algn="l" defTabSz="1828343" rtl="0" eaLnBrk="1" latinLnBrk="0" hangingPunct="1">
              <a:lnSpc>
                <a:spcPct val="120000"/>
              </a:lnSpc>
              <a:spcBef>
                <a:spcPts val="1000"/>
              </a:spcBef>
              <a:spcAft>
                <a:spcPts val="1200"/>
              </a:spcAft>
              <a:buClr>
                <a:schemeClr val="accent6"/>
              </a:buClr>
              <a:buSzPct val="90000"/>
              <a:buFont typeface="Wingdings" panose="05000000000000000000" pitchFamily="2" charset="2"/>
              <a:buChar char="§"/>
              <a:defRPr sz="3599" kern="1200">
                <a:solidFill>
                  <a:schemeClr val="tx1"/>
                </a:solidFill>
                <a:effectLst/>
                <a:latin typeface="+mn-lt"/>
                <a:ea typeface="+mn-ea"/>
                <a:cs typeface="+mn-cs"/>
              </a:defRPr>
            </a:lvl2pPr>
            <a:lvl3pPr marL="2517147" indent="-688804" algn="l" defTabSz="1828343" rtl="0" eaLnBrk="1" latinLnBrk="0" hangingPunct="1">
              <a:lnSpc>
                <a:spcPct val="120000"/>
              </a:lnSpc>
              <a:spcBef>
                <a:spcPts val="1000"/>
              </a:spcBef>
              <a:spcAft>
                <a:spcPts val="1200"/>
              </a:spcAft>
              <a:buClr>
                <a:schemeClr val="accent6"/>
              </a:buClr>
              <a:buSzPct val="90000"/>
              <a:buFont typeface="Wingdings" panose="05000000000000000000" pitchFamily="2" charset="2"/>
              <a:buChar char="§"/>
              <a:defRPr sz="3199" kern="1200">
                <a:solidFill>
                  <a:schemeClr val="tx1"/>
                </a:solidFill>
                <a:effectLst/>
                <a:latin typeface="+mn-lt"/>
                <a:ea typeface="+mn-ea"/>
                <a:cs typeface="+mn-cs"/>
              </a:defRPr>
            </a:lvl3pPr>
            <a:lvl4pPr marL="3418621" indent="-676107" algn="l" defTabSz="1828343" rtl="0" eaLnBrk="1" latinLnBrk="0" hangingPunct="1">
              <a:lnSpc>
                <a:spcPct val="120000"/>
              </a:lnSpc>
              <a:spcBef>
                <a:spcPts val="1000"/>
              </a:spcBef>
              <a:spcAft>
                <a:spcPts val="1200"/>
              </a:spcAft>
              <a:buClr>
                <a:schemeClr val="accent6"/>
              </a:buClr>
              <a:buSzPct val="90000"/>
              <a:buFont typeface="Wingdings" panose="05000000000000000000" pitchFamily="2" charset="2"/>
              <a:buChar char="§"/>
              <a:defRPr sz="2799" kern="1200">
                <a:solidFill>
                  <a:schemeClr val="tx1"/>
                </a:solidFill>
                <a:effectLst/>
                <a:latin typeface="+mn-lt"/>
                <a:ea typeface="+mn-ea"/>
                <a:cs typeface="+mn-cs"/>
              </a:defRPr>
            </a:lvl4pPr>
            <a:lvl5pPr marL="4345489" indent="-688804" algn="l" defTabSz="1828343" rtl="0" eaLnBrk="1" latinLnBrk="0" hangingPunct="1">
              <a:lnSpc>
                <a:spcPct val="120000"/>
              </a:lnSpc>
              <a:spcBef>
                <a:spcPts val="1000"/>
              </a:spcBef>
              <a:spcAft>
                <a:spcPts val="1200"/>
              </a:spcAft>
              <a:buClr>
                <a:schemeClr val="accent6"/>
              </a:buClr>
              <a:buSzPct val="90000"/>
              <a:buFont typeface="Wingdings" panose="05000000000000000000" pitchFamily="2" charset="2"/>
              <a:buChar char="§"/>
              <a:defRPr sz="2399" kern="1200">
                <a:solidFill>
                  <a:schemeClr val="tx1"/>
                </a:solidFill>
                <a:effectLst/>
                <a:latin typeface="+mn-lt"/>
                <a:ea typeface="+mn-ea"/>
                <a:cs typeface="+mn-cs"/>
              </a:defRPr>
            </a:lvl5pPr>
            <a:lvl6pPr marL="5283911" indent="-676487" algn="l" defTabSz="1828343" rtl="0" eaLnBrk="1" latinLnBrk="0" hangingPunct="1">
              <a:lnSpc>
                <a:spcPct val="120000"/>
              </a:lnSpc>
              <a:spcBef>
                <a:spcPts val="1000"/>
              </a:spcBef>
              <a:spcAft>
                <a:spcPts val="1200"/>
              </a:spcAft>
              <a:buClr>
                <a:schemeClr val="accent6"/>
              </a:buClr>
              <a:buSzPct val="90000"/>
              <a:buFont typeface="Wingdings" panose="05000000000000000000" pitchFamily="2" charset="2"/>
              <a:buChar char="§"/>
              <a:defRPr sz="2399" kern="1200" baseline="0">
                <a:solidFill>
                  <a:schemeClr val="tx1"/>
                </a:solidFill>
                <a:effectLst/>
                <a:latin typeface="+mn-lt"/>
                <a:ea typeface="+mn-ea"/>
                <a:cs typeface="+mn-cs"/>
              </a:defRPr>
            </a:lvl6pPr>
            <a:lvl7pPr marL="6216366" indent="-676487" algn="l" defTabSz="1828343" rtl="0" eaLnBrk="1" latinLnBrk="0" hangingPunct="1">
              <a:lnSpc>
                <a:spcPct val="120000"/>
              </a:lnSpc>
              <a:spcBef>
                <a:spcPts val="1000"/>
              </a:spcBef>
              <a:spcAft>
                <a:spcPts val="1200"/>
              </a:spcAft>
              <a:buClr>
                <a:schemeClr val="accent6"/>
              </a:buClr>
              <a:buSzPct val="90000"/>
              <a:buFont typeface="Wingdings" panose="05000000000000000000" pitchFamily="2" charset="2"/>
              <a:buChar char="§"/>
              <a:defRPr sz="2399" kern="1200" baseline="0">
                <a:solidFill>
                  <a:schemeClr val="tx1"/>
                </a:solidFill>
                <a:effectLst/>
                <a:latin typeface="+mn-lt"/>
                <a:ea typeface="+mn-ea"/>
                <a:cs typeface="+mn-cs"/>
              </a:defRPr>
            </a:lvl7pPr>
            <a:lvl8pPr marL="7148820" indent="-676487" algn="l" defTabSz="1828343" rtl="0" eaLnBrk="1" latinLnBrk="0" hangingPunct="1">
              <a:lnSpc>
                <a:spcPct val="120000"/>
              </a:lnSpc>
              <a:spcBef>
                <a:spcPts val="1000"/>
              </a:spcBef>
              <a:spcAft>
                <a:spcPts val="1200"/>
              </a:spcAft>
              <a:buClr>
                <a:schemeClr val="accent6"/>
              </a:buClr>
              <a:buSzPct val="90000"/>
              <a:buFont typeface="Wingdings" panose="05000000000000000000" pitchFamily="2" charset="2"/>
              <a:buChar char="§"/>
              <a:defRPr sz="2399" kern="1200" baseline="0">
                <a:solidFill>
                  <a:schemeClr val="tx1"/>
                </a:solidFill>
                <a:effectLst/>
                <a:latin typeface="+mn-lt"/>
                <a:ea typeface="+mn-ea"/>
                <a:cs typeface="+mn-cs"/>
              </a:defRPr>
            </a:lvl8pPr>
            <a:lvl9pPr marL="8081275" indent="-676487" algn="l" defTabSz="1828343" rtl="0" eaLnBrk="1" latinLnBrk="0" hangingPunct="1">
              <a:lnSpc>
                <a:spcPct val="120000"/>
              </a:lnSpc>
              <a:spcBef>
                <a:spcPts val="1000"/>
              </a:spcBef>
              <a:spcAft>
                <a:spcPts val="1200"/>
              </a:spcAft>
              <a:buClr>
                <a:schemeClr val="accent6"/>
              </a:buClr>
              <a:buSzPct val="90000"/>
              <a:buFont typeface="Wingdings" panose="05000000000000000000" pitchFamily="2" charset="2"/>
              <a:buChar char="§"/>
              <a:defRPr sz="2399" kern="1200" baseline="0">
                <a:solidFill>
                  <a:schemeClr val="tx1"/>
                </a:solidFill>
                <a:effectLst/>
                <a:latin typeface="+mn-lt"/>
                <a:ea typeface="+mn-ea"/>
                <a:cs typeface="+mn-cs"/>
              </a:defRPr>
            </a:lvl9pPr>
          </a:lstStyle>
          <a:p>
            <a:endParaRPr lang="en-US" sz="4000" dirty="0">
              <a:solidFill>
                <a:schemeClr val="bg1"/>
              </a:solidFill>
              <a:latin typeface="Century Gothic" panose="020B0502020202020204" pitchFamily="34" charset="0"/>
            </a:endParaRPr>
          </a:p>
        </p:txBody>
      </p:sp>
      <p:sp>
        <p:nvSpPr>
          <p:cNvPr id="5" name="TextBox 4">
            <a:extLst>
              <a:ext uri="{FF2B5EF4-FFF2-40B4-BE49-F238E27FC236}">
                <a16:creationId xmlns:a16="http://schemas.microsoft.com/office/drawing/2014/main" id="{86E7F906-F2CF-EA76-B10E-2E2895E431F5}"/>
              </a:ext>
            </a:extLst>
          </p:cNvPr>
          <p:cNvSpPr txBox="1"/>
          <p:nvPr/>
        </p:nvSpPr>
        <p:spPr>
          <a:xfrm>
            <a:off x="1393825" y="684776"/>
            <a:ext cx="15113000" cy="1200329"/>
          </a:xfrm>
          <a:prstGeom prst="rect">
            <a:avLst/>
          </a:prstGeom>
          <a:noFill/>
        </p:spPr>
        <p:txBody>
          <a:bodyPr wrap="square" rtlCol="0">
            <a:spAutoFit/>
          </a:bodyPr>
          <a:lstStyle/>
          <a:p>
            <a:r>
              <a:rPr lang="en-US" sz="7200" dirty="0">
                <a:solidFill>
                  <a:schemeClr val="bg1"/>
                </a:solidFill>
                <a:latin typeface="Century Gothic" panose="020B0502020202020204" pitchFamily="34" charset="0"/>
              </a:rPr>
              <a:t>Positionality Wheel</a:t>
            </a:r>
            <a:endParaRPr lang="en-US" sz="7200" dirty="0">
              <a:solidFill>
                <a:schemeClr val="bg1"/>
              </a:solidFill>
            </a:endParaRPr>
          </a:p>
        </p:txBody>
      </p:sp>
      <p:sp>
        <p:nvSpPr>
          <p:cNvPr id="6" name="TextBox 5">
            <a:extLst>
              <a:ext uri="{FF2B5EF4-FFF2-40B4-BE49-F238E27FC236}">
                <a16:creationId xmlns:a16="http://schemas.microsoft.com/office/drawing/2014/main" id="{29A49238-DD9D-EA34-5CA8-0E48257A0FAE}"/>
              </a:ext>
            </a:extLst>
          </p:cNvPr>
          <p:cNvSpPr txBox="1"/>
          <p:nvPr/>
        </p:nvSpPr>
        <p:spPr>
          <a:xfrm>
            <a:off x="1393825" y="2251393"/>
            <a:ext cx="10795000" cy="9233297"/>
          </a:xfrm>
          <a:prstGeom prst="rect">
            <a:avLst/>
          </a:prstGeom>
          <a:noFill/>
        </p:spPr>
        <p:txBody>
          <a:bodyPr wrap="square" rtlCol="0">
            <a:spAutoFit/>
          </a:bodyPr>
          <a:lstStyle/>
          <a:p>
            <a:r>
              <a:rPr lang="en-US" sz="3300" dirty="0">
                <a:solidFill>
                  <a:schemeClr val="bg1"/>
                </a:solidFill>
                <a:latin typeface="Century Gothic" panose="020B0502020202020204" pitchFamily="34" charset="0"/>
              </a:rPr>
              <a:t>Take a few moments to complete the following social identity wheel. Think about the places on this wheel you find your own identity. </a:t>
            </a:r>
          </a:p>
          <a:p>
            <a:endParaRPr lang="en-US" sz="3300" dirty="0">
              <a:solidFill>
                <a:schemeClr val="bg1"/>
              </a:solidFill>
              <a:latin typeface="Century Gothic" panose="020B0502020202020204" pitchFamily="34" charset="0"/>
            </a:endParaRPr>
          </a:p>
          <a:p>
            <a:r>
              <a:rPr lang="en-US" sz="3300" dirty="0">
                <a:solidFill>
                  <a:schemeClr val="bg1"/>
                </a:solidFill>
                <a:latin typeface="Century Gothic" panose="020B0502020202020204" pitchFamily="34" charset="0"/>
              </a:rPr>
              <a:t>This social identity wheel will support you in identifying and uncovering the intersecting and complex components that construct your social identity. Some aspects may be well understood as you work your way through this exercise; other social identities may be emerging; and some you may have not considered. </a:t>
            </a:r>
          </a:p>
          <a:p>
            <a:endParaRPr lang="en-US" sz="3300" dirty="0">
              <a:solidFill>
                <a:schemeClr val="bg1"/>
              </a:solidFill>
              <a:latin typeface="Century Gothic" panose="020B0502020202020204" pitchFamily="34" charset="0"/>
            </a:endParaRPr>
          </a:p>
          <a:p>
            <a:r>
              <a:rPr lang="en-US" sz="3300" dirty="0">
                <a:solidFill>
                  <a:schemeClr val="bg1"/>
                </a:solidFill>
                <a:latin typeface="Century Gothic" panose="020B0502020202020204" pitchFamily="34" charset="0"/>
              </a:rPr>
              <a:t>This is self-paced work, and the goal is to reflect as you make your way through this exercise about the multidimensional and intersectional ways your social identity is constructed, and the parts of this social identity you feel comfortable sharing. </a:t>
            </a:r>
          </a:p>
          <a:p>
            <a:endParaRPr lang="en-US" sz="3300" dirty="0">
              <a:solidFill>
                <a:schemeClr val="bg1"/>
              </a:solidFill>
            </a:endParaRPr>
          </a:p>
        </p:txBody>
      </p:sp>
      <p:pic>
        <p:nvPicPr>
          <p:cNvPr id="7" name="Picture 6" descr="Diagram of a circular chart that is broken down into 18 different colour bands.&#10;Red corresponds to Sex&#10;Mauve corresponds to Gender&#10;Light corresponds to sexual orientation&#10;Blue corresponds to Physical Health&#10;Beige corresponds to Differently abled and/or disabled&#10;Dark yellow corresponds to Neurodiversity&#10;Golden yellow corresponds to Mental Health&#10;Honey yellow corresponds to Education&#10;Yellow corresponds to Culture&#10;Light yellow corresponds to Age&#10;Light Brown corresponds to Socio-economic status&#10;Puce corresponds to Ethnicity&#10;Violet corresponds to Race&#10;Khaki green corresponds to Indigenous&#10;Green corresponds to Religious or Spiritual affiliation&#10;Light Green corresponds to Multi-language&#10;Mint green corresponds to Ancestry&#10;Grey corresponds to Nationality&#10;&#10;Three questions appear in the centre of the wheel:&#10;1) Which parts of your identity did you come to know first?&#10;2) Which parts of your identity do you believe have the greatest effect on how others perceive you?&#10;3) Which parts of your identity are most salient to you?">
            <a:extLst>
              <a:ext uri="{FF2B5EF4-FFF2-40B4-BE49-F238E27FC236}">
                <a16:creationId xmlns:a16="http://schemas.microsoft.com/office/drawing/2014/main" id="{5997F3AE-8770-C359-B9B3-76CC2A5C1A3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972037" y="2633601"/>
            <a:ext cx="11438534" cy="8416985"/>
          </a:xfrm>
          <a:prstGeom prst="rect">
            <a:avLst/>
          </a:prstGeom>
        </p:spPr>
      </p:pic>
      <p:pic>
        <p:nvPicPr>
          <p:cNvPr id="8" name="Audio Recording Aug 28, 2022 at 1:17:42 PM" descr="Audio Recording Aug 28, 2022 at 1:17:42 PM">
            <a:hlinkClick r:id="" action="ppaction://media"/>
            <a:extLst>
              <a:ext uri="{FF2B5EF4-FFF2-40B4-BE49-F238E27FC236}">
                <a16:creationId xmlns:a16="http://schemas.microsoft.com/office/drawing/2014/main" id="{E20B151B-FFAA-3E11-8DB3-05AA1CE54F04}"/>
              </a:ext>
            </a:extLst>
          </p:cNvPr>
          <p:cNvPicPr>
            <a:picLocks noChangeAspect="1"/>
          </p:cNvPicPr>
          <p:nvPr>
            <a:audioFile r:link="rId2"/>
            <p:extLst>
              <p:ext uri="{DAA4B4D4-6D71-4841-9C94-3DE7FCFB9230}">
                <p14:media xmlns:p14="http://schemas.microsoft.com/office/powerpoint/2010/main" r:embed="rId1"/>
              </p:ext>
            </p:extLst>
          </p:nvPr>
        </p:nvPicPr>
        <p:blipFill>
          <a:blip r:embed="rId5"/>
          <a:stretch>
            <a:fillRect/>
          </a:stretch>
        </p:blipFill>
        <p:spPr>
          <a:xfrm>
            <a:off x="21329157" y="1086597"/>
            <a:ext cx="812800" cy="812800"/>
          </a:xfrm>
          <a:prstGeom prst="rect">
            <a:avLst/>
          </a:prstGeom>
        </p:spPr>
      </p:pic>
    </p:spTree>
    <p:extLst>
      <p:ext uri="{BB962C8B-B14F-4D97-AF65-F5344CB8AC3E}">
        <p14:creationId xmlns:p14="http://schemas.microsoft.com/office/powerpoint/2010/main" val="1572363506"/>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86400" fill="hold"/>
                                        <p:tgtEl>
                                          <p:spTgt spid="8"/>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7" fill="hold" display="0">
                  <p:stCondLst>
                    <p:cond delay="indefinite"/>
                  </p:stCondLst>
                  <p:endCondLst>
                    <p:cond evt="onStopAudio" delay="0">
                      <p:tgtEl>
                        <p:sldTgt/>
                      </p:tgtEl>
                    </p:cond>
                  </p:endCondLst>
                </p:cTn>
                <p:tgtEl>
                  <p:spTgt spid="8"/>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C79F1CC-110C-49A7-8CAD-EB623DBD53AF}"/>
              </a:ext>
            </a:extLst>
          </p:cNvPr>
          <p:cNvSpPr/>
          <p:nvPr/>
        </p:nvSpPr>
        <p:spPr>
          <a:xfrm>
            <a:off x="931653" y="655608"/>
            <a:ext cx="21617796" cy="11749177"/>
          </a:xfrm>
          <a:prstGeom prst="rect">
            <a:avLst/>
          </a:prstGeom>
          <a:solidFill>
            <a:srgbClr val="03463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10" name="Content Placeholder 2">
            <a:extLst>
              <a:ext uri="{FF2B5EF4-FFF2-40B4-BE49-F238E27FC236}">
                <a16:creationId xmlns:a16="http://schemas.microsoft.com/office/drawing/2014/main" id="{48A1DDB1-7E33-49CE-8F23-5C7D57D75919}"/>
              </a:ext>
            </a:extLst>
          </p:cNvPr>
          <p:cNvSpPr txBox="1">
            <a:spLocks/>
          </p:cNvSpPr>
          <p:nvPr/>
        </p:nvSpPr>
        <p:spPr>
          <a:xfrm>
            <a:off x="1479365" y="2789684"/>
            <a:ext cx="19255422" cy="3773010"/>
          </a:xfrm>
          <a:prstGeom prst="rect">
            <a:avLst/>
          </a:prstGeom>
        </p:spPr>
        <p:txBody>
          <a:bodyPr>
            <a:noAutofit/>
          </a:bodyPr>
          <a:lstStyle>
            <a:lvl1pPr marL="688804" indent="-688804" algn="l" defTabSz="1828343" rtl="0" eaLnBrk="1" latinLnBrk="0" hangingPunct="1">
              <a:lnSpc>
                <a:spcPct val="120000"/>
              </a:lnSpc>
              <a:spcBef>
                <a:spcPts val="2000"/>
              </a:spcBef>
              <a:spcAft>
                <a:spcPts val="1200"/>
              </a:spcAft>
              <a:buClr>
                <a:schemeClr val="accent6"/>
              </a:buClr>
              <a:buSzPct val="90000"/>
              <a:buFont typeface="Wingdings" panose="05000000000000000000" pitchFamily="2" charset="2"/>
              <a:buChar char="§"/>
              <a:defRPr sz="3999" kern="1200">
                <a:solidFill>
                  <a:schemeClr val="tx1"/>
                </a:solidFill>
                <a:effectLst/>
                <a:latin typeface="+mn-lt"/>
                <a:ea typeface="+mn-ea"/>
                <a:cs typeface="+mn-cs"/>
              </a:defRPr>
            </a:lvl1pPr>
            <a:lvl2pPr marL="1590278" indent="-676107" algn="l" defTabSz="1828343" rtl="0" eaLnBrk="1" latinLnBrk="0" hangingPunct="1">
              <a:lnSpc>
                <a:spcPct val="120000"/>
              </a:lnSpc>
              <a:spcBef>
                <a:spcPts val="1000"/>
              </a:spcBef>
              <a:spcAft>
                <a:spcPts val="1200"/>
              </a:spcAft>
              <a:buClr>
                <a:schemeClr val="accent6"/>
              </a:buClr>
              <a:buSzPct val="90000"/>
              <a:buFont typeface="Wingdings" panose="05000000000000000000" pitchFamily="2" charset="2"/>
              <a:buChar char="§"/>
              <a:defRPr sz="3599" kern="1200">
                <a:solidFill>
                  <a:schemeClr val="tx1"/>
                </a:solidFill>
                <a:effectLst/>
                <a:latin typeface="+mn-lt"/>
                <a:ea typeface="+mn-ea"/>
                <a:cs typeface="+mn-cs"/>
              </a:defRPr>
            </a:lvl2pPr>
            <a:lvl3pPr marL="2517147" indent="-688804" algn="l" defTabSz="1828343" rtl="0" eaLnBrk="1" latinLnBrk="0" hangingPunct="1">
              <a:lnSpc>
                <a:spcPct val="120000"/>
              </a:lnSpc>
              <a:spcBef>
                <a:spcPts val="1000"/>
              </a:spcBef>
              <a:spcAft>
                <a:spcPts val="1200"/>
              </a:spcAft>
              <a:buClr>
                <a:schemeClr val="accent6"/>
              </a:buClr>
              <a:buSzPct val="90000"/>
              <a:buFont typeface="Wingdings" panose="05000000000000000000" pitchFamily="2" charset="2"/>
              <a:buChar char="§"/>
              <a:defRPr sz="3199" kern="1200">
                <a:solidFill>
                  <a:schemeClr val="tx1"/>
                </a:solidFill>
                <a:effectLst/>
                <a:latin typeface="+mn-lt"/>
                <a:ea typeface="+mn-ea"/>
                <a:cs typeface="+mn-cs"/>
              </a:defRPr>
            </a:lvl3pPr>
            <a:lvl4pPr marL="3418621" indent="-676107" algn="l" defTabSz="1828343" rtl="0" eaLnBrk="1" latinLnBrk="0" hangingPunct="1">
              <a:lnSpc>
                <a:spcPct val="120000"/>
              </a:lnSpc>
              <a:spcBef>
                <a:spcPts val="1000"/>
              </a:spcBef>
              <a:spcAft>
                <a:spcPts val="1200"/>
              </a:spcAft>
              <a:buClr>
                <a:schemeClr val="accent6"/>
              </a:buClr>
              <a:buSzPct val="90000"/>
              <a:buFont typeface="Wingdings" panose="05000000000000000000" pitchFamily="2" charset="2"/>
              <a:buChar char="§"/>
              <a:defRPr sz="2799" kern="1200">
                <a:solidFill>
                  <a:schemeClr val="tx1"/>
                </a:solidFill>
                <a:effectLst/>
                <a:latin typeface="+mn-lt"/>
                <a:ea typeface="+mn-ea"/>
                <a:cs typeface="+mn-cs"/>
              </a:defRPr>
            </a:lvl4pPr>
            <a:lvl5pPr marL="4345489" indent="-688804" algn="l" defTabSz="1828343" rtl="0" eaLnBrk="1" latinLnBrk="0" hangingPunct="1">
              <a:lnSpc>
                <a:spcPct val="120000"/>
              </a:lnSpc>
              <a:spcBef>
                <a:spcPts val="1000"/>
              </a:spcBef>
              <a:spcAft>
                <a:spcPts val="1200"/>
              </a:spcAft>
              <a:buClr>
                <a:schemeClr val="accent6"/>
              </a:buClr>
              <a:buSzPct val="90000"/>
              <a:buFont typeface="Wingdings" panose="05000000000000000000" pitchFamily="2" charset="2"/>
              <a:buChar char="§"/>
              <a:defRPr sz="2399" kern="1200">
                <a:solidFill>
                  <a:schemeClr val="tx1"/>
                </a:solidFill>
                <a:effectLst/>
                <a:latin typeface="+mn-lt"/>
                <a:ea typeface="+mn-ea"/>
                <a:cs typeface="+mn-cs"/>
              </a:defRPr>
            </a:lvl5pPr>
            <a:lvl6pPr marL="5283911" indent="-676487" algn="l" defTabSz="1828343" rtl="0" eaLnBrk="1" latinLnBrk="0" hangingPunct="1">
              <a:lnSpc>
                <a:spcPct val="120000"/>
              </a:lnSpc>
              <a:spcBef>
                <a:spcPts val="1000"/>
              </a:spcBef>
              <a:spcAft>
                <a:spcPts val="1200"/>
              </a:spcAft>
              <a:buClr>
                <a:schemeClr val="accent6"/>
              </a:buClr>
              <a:buSzPct val="90000"/>
              <a:buFont typeface="Wingdings" panose="05000000000000000000" pitchFamily="2" charset="2"/>
              <a:buChar char="§"/>
              <a:defRPr sz="2399" kern="1200" baseline="0">
                <a:solidFill>
                  <a:schemeClr val="tx1"/>
                </a:solidFill>
                <a:effectLst/>
                <a:latin typeface="+mn-lt"/>
                <a:ea typeface="+mn-ea"/>
                <a:cs typeface="+mn-cs"/>
              </a:defRPr>
            </a:lvl6pPr>
            <a:lvl7pPr marL="6216366" indent="-676487" algn="l" defTabSz="1828343" rtl="0" eaLnBrk="1" latinLnBrk="0" hangingPunct="1">
              <a:lnSpc>
                <a:spcPct val="120000"/>
              </a:lnSpc>
              <a:spcBef>
                <a:spcPts val="1000"/>
              </a:spcBef>
              <a:spcAft>
                <a:spcPts val="1200"/>
              </a:spcAft>
              <a:buClr>
                <a:schemeClr val="accent6"/>
              </a:buClr>
              <a:buSzPct val="90000"/>
              <a:buFont typeface="Wingdings" panose="05000000000000000000" pitchFamily="2" charset="2"/>
              <a:buChar char="§"/>
              <a:defRPr sz="2399" kern="1200" baseline="0">
                <a:solidFill>
                  <a:schemeClr val="tx1"/>
                </a:solidFill>
                <a:effectLst/>
                <a:latin typeface="+mn-lt"/>
                <a:ea typeface="+mn-ea"/>
                <a:cs typeface="+mn-cs"/>
              </a:defRPr>
            </a:lvl7pPr>
            <a:lvl8pPr marL="7148820" indent="-676487" algn="l" defTabSz="1828343" rtl="0" eaLnBrk="1" latinLnBrk="0" hangingPunct="1">
              <a:lnSpc>
                <a:spcPct val="120000"/>
              </a:lnSpc>
              <a:spcBef>
                <a:spcPts val="1000"/>
              </a:spcBef>
              <a:spcAft>
                <a:spcPts val="1200"/>
              </a:spcAft>
              <a:buClr>
                <a:schemeClr val="accent6"/>
              </a:buClr>
              <a:buSzPct val="90000"/>
              <a:buFont typeface="Wingdings" panose="05000000000000000000" pitchFamily="2" charset="2"/>
              <a:buChar char="§"/>
              <a:defRPr sz="2399" kern="1200" baseline="0">
                <a:solidFill>
                  <a:schemeClr val="tx1"/>
                </a:solidFill>
                <a:effectLst/>
                <a:latin typeface="+mn-lt"/>
                <a:ea typeface="+mn-ea"/>
                <a:cs typeface="+mn-cs"/>
              </a:defRPr>
            </a:lvl8pPr>
            <a:lvl9pPr marL="8081275" indent="-676487" algn="l" defTabSz="1828343" rtl="0" eaLnBrk="1" latinLnBrk="0" hangingPunct="1">
              <a:lnSpc>
                <a:spcPct val="120000"/>
              </a:lnSpc>
              <a:spcBef>
                <a:spcPts val="1000"/>
              </a:spcBef>
              <a:spcAft>
                <a:spcPts val="1200"/>
              </a:spcAft>
              <a:buClr>
                <a:schemeClr val="accent6"/>
              </a:buClr>
              <a:buSzPct val="90000"/>
              <a:buFont typeface="Wingdings" panose="05000000000000000000" pitchFamily="2" charset="2"/>
              <a:buChar char="§"/>
              <a:defRPr sz="2399" kern="1200" baseline="0">
                <a:solidFill>
                  <a:schemeClr val="tx1"/>
                </a:solidFill>
                <a:effectLst/>
                <a:latin typeface="+mn-lt"/>
                <a:ea typeface="+mn-ea"/>
                <a:cs typeface="+mn-cs"/>
              </a:defRPr>
            </a:lvl9pPr>
          </a:lstStyle>
          <a:p>
            <a:endParaRPr lang="en-US" sz="4000" dirty="0">
              <a:solidFill>
                <a:schemeClr val="bg1"/>
              </a:solidFill>
              <a:latin typeface="Century Gothic" panose="020B0502020202020204" pitchFamily="34" charset="0"/>
            </a:endParaRPr>
          </a:p>
        </p:txBody>
      </p:sp>
      <p:sp>
        <p:nvSpPr>
          <p:cNvPr id="5" name="TextBox 4">
            <a:extLst>
              <a:ext uri="{FF2B5EF4-FFF2-40B4-BE49-F238E27FC236}">
                <a16:creationId xmlns:a16="http://schemas.microsoft.com/office/drawing/2014/main" id="{86E7F906-F2CF-EA76-B10E-2E2895E431F5}"/>
              </a:ext>
            </a:extLst>
          </p:cNvPr>
          <p:cNvSpPr txBox="1"/>
          <p:nvPr/>
        </p:nvSpPr>
        <p:spPr>
          <a:xfrm>
            <a:off x="1393825" y="684776"/>
            <a:ext cx="15113000" cy="1200329"/>
          </a:xfrm>
          <a:prstGeom prst="rect">
            <a:avLst/>
          </a:prstGeom>
          <a:noFill/>
        </p:spPr>
        <p:txBody>
          <a:bodyPr wrap="square" rtlCol="0">
            <a:spAutoFit/>
          </a:bodyPr>
          <a:lstStyle/>
          <a:p>
            <a:r>
              <a:rPr lang="en-US" sz="7200" dirty="0">
                <a:solidFill>
                  <a:schemeClr val="bg1"/>
                </a:solidFill>
                <a:latin typeface="Century Gothic" panose="020B0502020202020204" pitchFamily="34" charset="0"/>
              </a:rPr>
              <a:t>Invitation to reflect:</a:t>
            </a:r>
            <a:endParaRPr lang="en-US" sz="7200" dirty="0">
              <a:solidFill>
                <a:schemeClr val="bg1"/>
              </a:solidFill>
            </a:endParaRPr>
          </a:p>
        </p:txBody>
      </p:sp>
      <p:sp>
        <p:nvSpPr>
          <p:cNvPr id="2" name="Rectangle 1">
            <a:extLst>
              <a:ext uri="{FF2B5EF4-FFF2-40B4-BE49-F238E27FC236}">
                <a16:creationId xmlns:a16="http://schemas.microsoft.com/office/drawing/2014/main" id="{F9C2CF14-9A52-4A85-A4FD-280F132FD40A}"/>
              </a:ext>
            </a:extLst>
          </p:cNvPr>
          <p:cNvSpPr/>
          <p:nvPr/>
        </p:nvSpPr>
        <p:spPr>
          <a:xfrm>
            <a:off x="1621766" y="2087592"/>
            <a:ext cx="20358340" cy="9609827"/>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346C6108-CE43-484E-844E-0B3E247FAA3A}"/>
              </a:ext>
            </a:extLst>
          </p:cNvPr>
          <p:cNvSpPr txBox="1"/>
          <p:nvPr/>
        </p:nvSpPr>
        <p:spPr>
          <a:xfrm>
            <a:off x="1828201" y="2365275"/>
            <a:ext cx="18029208" cy="646331"/>
          </a:xfrm>
          <a:prstGeom prst="rect">
            <a:avLst/>
          </a:prstGeom>
          <a:noFill/>
        </p:spPr>
        <p:txBody>
          <a:bodyPr wrap="square" rtlCol="0">
            <a:spAutoFit/>
          </a:bodyPr>
          <a:lstStyle/>
          <a:p>
            <a:r>
              <a:rPr lang="en-US" dirty="0">
                <a:solidFill>
                  <a:schemeClr val="accent1"/>
                </a:solidFill>
              </a:rPr>
              <a:t>Which parts of your identity did you come to know first? </a:t>
            </a:r>
          </a:p>
        </p:txBody>
      </p:sp>
    </p:spTree>
    <p:extLst>
      <p:ext uri="{BB962C8B-B14F-4D97-AF65-F5344CB8AC3E}">
        <p14:creationId xmlns:p14="http://schemas.microsoft.com/office/powerpoint/2010/main" val="37884798"/>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C79F1CC-110C-49A7-8CAD-EB623DBD53AF}"/>
              </a:ext>
            </a:extLst>
          </p:cNvPr>
          <p:cNvSpPr/>
          <p:nvPr/>
        </p:nvSpPr>
        <p:spPr>
          <a:xfrm>
            <a:off x="931653" y="655608"/>
            <a:ext cx="21617796" cy="11749177"/>
          </a:xfrm>
          <a:prstGeom prst="rect">
            <a:avLst/>
          </a:prstGeom>
          <a:solidFill>
            <a:srgbClr val="03463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10" name="Content Placeholder 2">
            <a:extLst>
              <a:ext uri="{FF2B5EF4-FFF2-40B4-BE49-F238E27FC236}">
                <a16:creationId xmlns:a16="http://schemas.microsoft.com/office/drawing/2014/main" id="{48A1DDB1-7E33-49CE-8F23-5C7D57D75919}"/>
              </a:ext>
            </a:extLst>
          </p:cNvPr>
          <p:cNvSpPr txBox="1">
            <a:spLocks/>
          </p:cNvSpPr>
          <p:nvPr/>
        </p:nvSpPr>
        <p:spPr>
          <a:xfrm>
            <a:off x="1479365" y="2789684"/>
            <a:ext cx="19255422" cy="3773010"/>
          </a:xfrm>
          <a:prstGeom prst="rect">
            <a:avLst/>
          </a:prstGeom>
        </p:spPr>
        <p:txBody>
          <a:bodyPr>
            <a:noAutofit/>
          </a:bodyPr>
          <a:lstStyle>
            <a:lvl1pPr marL="688804" indent="-688804" algn="l" defTabSz="1828343" rtl="0" eaLnBrk="1" latinLnBrk="0" hangingPunct="1">
              <a:lnSpc>
                <a:spcPct val="120000"/>
              </a:lnSpc>
              <a:spcBef>
                <a:spcPts val="2000"/>
              </a:spcBef>
              <a:spcAft>
                <a:spcPts val="1200"/>
              </a:spcAft>
              <a:buClr>
                <a:schemeClr val="accent6"/>
              </a:buClr>
              <a:buSzPct val="90000"/>
              <a:buFont typeface="Wingdings" panose="05000000000000000000" pitchFamily="2" charset="2"/>
              <a:buChar char="§"/>
              <a:defRPr sz="3999" kern="1200">
                <a:solidFill>
                  <a:schemeClr val="tx1"/>
                </a:solidFill>
                <a:effectLst/>
                <a:latin typeface="+mn-lt"/>
                <a:ea typeface="+mn-ea"/>
                <a:cs typeface="+mn-cs"/>
              </a:defRPr>
            </a:lvl1pPr>
            <a:lvl2pPr marL="1590278" indent="-676107" algn="l" defTabSz="1828343" rtl="0" eaLnBrk="1" latinLnBrk="0" hangingPunct="1">
              <a:lnSpc>
                <a:spcPct val="120000"/>
              </a:lnSpc>
              <a:spcBef>
                <a:spcPts val="1000"/>
              </a:spcBef>
              <a:spcAft>
                <a:spcPts val="1200"/>
              </a:spcAft>
              <a:buClr>
                <a:schemeClr val="accent6"/>
              </a:buClr>
              <a:buSzPct val="90000"/>
              <a:buFont typeface="Wingdings" panose="05000000000000000000" pitchFamily="2" charset="2"/>
              <a:buChar char="§"/>
              <a:defRPr sz="3599" kern="1200">
                <a:solidFill>
                  <a:schemeClr val="tx1"/>
                </a:solidFill>
                <a:effectLst/>
                <a:latin typeface="+mn-lt"/>
                <a:ea typeface="+mn-ea"/>
                <a:cs typeface="+mn-cs"/>
              </a:defRPr>
            </a:lvl2pPr>
            <a:lvl3pPr marL="2517147" indent="-688804" algn="l" defTabSz="1828343" rtl="0" eaLnBrk="1" latinLnBrk="0" hangingPunct="1">
              <a:lnSpc>
                <a:spcPct val="120000"/>
              </a:lnSpc>
              <a:spcBef>
                <a:spcPts val="1000"/>
              </a:spcBef>
              <a:spcAft>
                <a:spcPts val="1200"/>
              </a:spcAft>
              <a:buClr>
                <a:schemeClr val="accent6"/>
              </a:buClr>
              <a:buSzPct val="90000"/>
              <a:buFont typeface="Wingdings" panose="05000000000000000000" pitchFamily="2" charset="2"/>
              <a:buChar char="§"/>
              <a:defRPr sz="3199" kern="1200">
                <a:solidFill>
                  <a:schemeClr val="tx1"/>
                </a:solidFill>
                <a:effectLst/>
                <a:latin typeface="+mn-lt"/>
                <a:ea typeface="+mn-ea"/>
                <a:cs typeface="+mn-cs"/>
              </a:defRPr>
            </a:lvl3pPr>
            <a:lvl4pPr marL="3418621" indent="-676107" algn="l" defTabSz="1828343" rtl="0" eaLnBrk="1" latinLnBrk="0" hangingPunct="1">
              <a:lnSpc>
                <a:spcPct val="120000"/>
              </a:lnSpc>
              <a:spcBef>
                <a:spcPts val="1000"/>
              </a:spcBef>
              <a:spcAft>
                <a:spcPts val="1200"/>
              </a:spcAft>
              <a:buClr>
                <a:schemeClr val="accent6"/>
              </a:buClr>
              <a:buSzPct val="90000"/>
              <a:buFont typeface="Wingdings" panose="05000000000000000000" pitchFamily="2" charset="2"/>
              <a:buChar char="§"/>
              <a:defRPr sz="2799" kern="1200">
                <a:solidFill>
                  <a:schemeClr val="tx1"/>
                </a:solidFill>
                <a:effectLst/>
                <a:latin typeface="+mn-lt"/>
                <a:ea typeface="+mn-ea"/>
                <a:cs typeface="+mn-cs"/>
              </a:defRPr>
            </a:lvl4pPr>
            <a:lvl5pPr marL="4345489" indent="-688804" algn="l" defTabSz="1828343" rtl="0" eaLnBrk="1" latinLnBrk="0" hangingPunct="1">
              <a:lnSpc>
                <a:spcPct val="120000"/>
              </a:lnSpc>
              <a:spcBef>
                <a:spcPts val="1000"/>
              </a:spcBef>
              <a:spcAft>
                <a:spcPts val="1200"/>
              </a:spcAft>
              <a:buClr>
                <a:schemeClr val="accent6"/>
              </a:buClr>
              <a:buSzPct val="90000"/>
              <a:buFont typeface="Wingdings" panose="05000000000000000000" pitchFamily="2" charset="2"/>
              <a:buChar char="§"/>
              <a:defRPr sz="2399" kern="1200">
                <a:solidFill>
                  <a:schemeClr val="tx1"/>
                </a:solidFill>
                <a:effectLst/>
                <a:latin typeface="+mn-lt"/>
                <a:ea typeface="+mn-ea"/>
                <a:cs typeface="+mn-cs"/>
              </a:defRPr>
            </a:lvl5pPr>
            <a:lvl6pPr marL="5283911" indent="-676487" algn="l" defTabSz="1828343" rtl="0" eaLnBrk="1" latinLnBrk="0" hangingPunct="1">
              <a:lnSpc>
                <a:spcPct val="120000"/>
              </a:lnSpc>
              <a:spcBef>
                <a:spcPts val="1000"/>
              </a:spcBef>
              <a:spcAft>
                <a:spcPts val="1200"/>
              </a:spcAft>
              <a:buClr>
                <a:schemeClr val="accent6"/>
              </a:buClr>
              <a:buSzPct val="90000"/>
              <a:buFont typeface="Wingdings" panose="05000000000000000000" pitchFamily="2" charset="2"/>
              <a:buChar char="§"/>
              <a:defRPr sz="2399" kern="1200" baseline="0">
                <a:solidFill>
                  <a:schemeClr val="tx1"/>
                </a:solidFill>
                <a:effectLst/>
                <a:latin typeface="+mn-lt"/>
                <a:ea typeface="+mn-ea"/>
                <a:cs typeface="+mn-cs"/>
              </a:defRPr>
            </a:lvl6pPr>
            <a:lvl7pPr marL="6216366" indent="-676487" algn="l" defTabSz="1828343" rtl="0" eaLnBrk="1" latinLnBrk="0" hangingPunct="1">
              <a:lnSpc>
                <a:spcPct val="120000"/>
              </a:lnSpc>
              <a:spcBef>
                <a:spcPts val="1000"/>
              </a:spcBef>
              <a:spcAft>
                <a:spcPts val="1200"/>
              </a:spcAft>
              <a:buClr>
                <a:schemeClr val="accent6"/>
              </a:buClr>
              <a:buSzPct val="90000"/>
              <a:buFont typeface="Wingdings" panose="05000000000000000000" pitchFamily="2" charset="2"/>
              <a:buChar char="§"/>
              <a:defRPr sz="2399" kern="1200" baseline="0">
                <a:solidFill>
                  <a:schemeClr val="tx1"/>
                </a:solidFill>
                <a:effectLst/>
                <a:latin typeface="+mn-lt"/>
                <a:ea typeface="+mn-ea"/>
                <a:cs typeface="+mn-cs"/>
              </a:defRPr>
            </a:lvl7pPr>
            <a:lvl8pPr marL="7148820" indent="-676487" algn="l" defTabSz="1828343" rtl="0" eaLnBrk="1" latinLnBrk="0" hangingPunct="1">
              <a:lnSpc>
                <a:spcPct val="120000"/>
              </a:lnSpc>
              <a:spcBef>
                <a:spcPts val="1000"/>
              </a:spcBef>
              <a:spcAft>
                <a:spcPts val="1200"/>
              </a:spcAft>
              <a:buClr>
                <a:schemeClr val="accent6"/>
              </a:buClr>
              <a:buSzPct val="90000"/>
              <a:buFont typeface="Wingdings" panose="05000000000000000000" pitchFamily="2" charset="2"/>
              <a:buChar char="§"/>
              <a:defRPr sz="2399" kern="1200" baseline="0">
                <a:solidFill>
                  <a:schemeClr val="tx1"/>
                </a:solidFill>
                <a:effectLst/>
                <a:latin typeface="+mn-lt"/>
                <a:ea typeface="+mn-ea"/>
                <a:cs typeface="+mn-cs"/>
              </a:defRPr>
            </a:lvl8pPr>
            <a:lvl9pPr marL="8081275" indent="-676487" algn="l" defTabSz="1828343" rtl="0" eaLnBrk="1" latinLnBrk="0" hangingPunct="1">
              <a:lnSpc>
                <a:spcPct val="120000"/>
              </a:lnSpc>
              <a:spcBef>
                <a:spcPts val="1000"/>
              </a:spcBef>
              <a:spcAft>
                <a:spcPts val="1200"/>
              </a:spcAft>
              <a:buClr>
                <a:schemeClr val="accent6"/>
              </a:buClr>
              <a:buSzPct val="90000"/>
              <a:buFont typeface="Wingdings" panose="05000000000000000000" pitchFamily="2" charset="2"/>
              <a:buChar char="§"/>
              <a:defRPr sz="2399" kern="1200" baseline="0">
                <a:solidFill>
                  <a:schemeClr val="tx1"/>
                </a:solidFill>
                <a:effectLst/>
                <a:latin typeface="+mn-lt"/>
                <a:ea typeface="+mn-ea"/>
                <a:cs typeface="+mn-cs"/>
              </a:defRPr>
            </a:lvl9pPr>
          </a:lstStyle>
          <a:p>
            <a:endParaRPr lang="en-US" sz="4000" dirty="0">
              <a:solidFill>
                <a:schemeClr val="bg1"/>
              </a:solidFill>
              <a:latin typeface="Century Gothic" panose="020B0502020202020204" pitchFamily="34" charset="0"/>
            </a:endParaRPr>
          </a:p>
        </p:txBody>
      </p:sp>
      <p:sp>
        <p:nvSpPr>
          <p:cNvPr id="5" name="TextBox 4">
            <a:extLst>
              <a:ext uri="{FF2B5EF4-FFF2-40B4-BE49-F238E27FC236}">
                <a16:creationId xmlns:a16="http://schemas.microsoft.com/office/drawing/2014/main" id="{86E7F906-F2CF-EA76-B10E-2E2895E431F5}"/>
              </a:ext>
            </a:extLst>
          </p:cNvPr>
          <p:cNvSpPr txBox="1"/>
          <p:nvPr/>
        </p:nvSpPr>
        <p:spPr>
          <a:xfrm>
            <a:off x="1393825" y="684776"/>
            <a:ext cx="15113000" cy="1200329"/>
          </a:xfrm>
          <a:prstGeom prst="rect">
            <a:avLst/>
          </a:prstGeom>
          <a:noFill/>
        </p:spPr>
        <p:txBody>
          <a:bodyPr wrap="square" rtlCol="0">
            <a:spAutoFit/>
          </a:bodyPr>
          <a:lstStyle/>
          <a:p>
            <a:r>
              <a:rPr lang="en-US" sz="7200" dirty="0">
                <a:solidFill>
                  <a:schemeClr val="bg1"/>
                </a:solidFill>
                <a:latin typeface="Century Gothic" panose="020B0502020202020204" pitchFamily="34" charset="0"/>
              </a:rPr>
              <a:t>Invitation to reflect:</a:t>
            </a:r>
            <a:endParaRPr lang="en-US" sz="7200" dirty="0">
              <a:solidFill>
                <a:schemeClr val="bg1"/>
              </a:solidFill>
            </a:endParaRPr>
          </a:p>
        </p:txBody>
      </p:sp>
      <p:sp>
        <p:nvSpPr>
          <p:cNvPr id="2" name="Rectangle 1">
            <a:extLst>
              <a:ext uri="{FF2B5EF4-FFF2-40B4-BE49-F238E27FC236}">
                <a16:creationId xmlns:a16="http://schemas.microsoft.com/office/drawing/2014/main" id="{F9C2CF14-9A52-4A85-A4FD-280F132FD40A}"/>
              </a:ext>
            </a:extLst>
          </p:cNvPr>
          <p:cNvSpPr/>
          <p:nvPr/>
        </p:nvSpPr>
        <p:spPr>
          <a:xfrm>
            <a:off x="1621766" y="2087592"/>
            <a:ext cx="20358340" cy="9609827"/>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BE3F32AE-3ACC-49A9-8740-E58F71F82C36}"/>
              </a:ext>
            </a:extLst>
          </p:cNvPr>
          <p:cNvSpPr txBox="1"/>
          <p:nvPr/>
        </p:nvSpPr>
        <p:spPr>
          <a:xfrm>
            <a:off x="1828201" y="2333180"/>
            <a:ext cx="19893112" cy="646331"/>
          </a:xfrm>
          <a:prstGeom prst="rect">
            <a:avLst/>
          </a:prstGeom>
          <a:noFill/>
        </p:spPr>
        <p:txBody>
          <a:bodyPr wrap="square" rtlCol="0">
            <a:spAutoFit/>
          </a:bodyPr>
          <a:lstStyle/>
          <a:p>
            <a:r>
              <a:rPr lang="en-US" dirty="0">
                <a:solidFill>
                  <a:schemeClr val="accent1"/>
                </a:solidFill>
              </a:rPr>
              <a:t>Which parts of your identity do you believe have the greatest effect on how others perceive you? </a:t>
            </a:r>
          </a:p>
        </p:txBody>
      </p:sp>
    </p:spTree>
    <p:extLst>
      <p:ext uri="{BB962C8B-B14F-4D97-AF65-F5344CB8AC3E}">
        <p14:creationId xmlns:p14="http://schemas.microsoft.com/office/powerpoint/2010/main" val="311488131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C79F1CC-110C-49A7-8CAD-EB623DBD53AF}"/>
              </a:ext>
            </a:extLst>
          </p:cNvPr>
          <p:cNvSpPr/>
          <p:nvPr/>
        </p:nvSpPr>
        <p:spPr>
          <a:xfrm>
            <a:off x="931653" y="655608"/>
            <a:ext cx="21617796" cy="11749177"/>
          </a:xfrm>
          <a:prstGeom prst="rect">
            <a:avLst/>
          </a:prstGeom>
          <a:solidFill>
            <a:srgbClr val="03463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10" name="Content Placeholder 2">
            <a:extLst>
              <a:ext uri="{FF2B5EF4-FFF2-40B4-BE49-F238E27FC236}">
                <a16:creationId xmlns:a16="http://schemas.microsoft.com/office/drawing/2014/main" id="{48A1DDB1-7E33-49CE-8F23-5C7D57D75919}"/>
              </a:ext>
            </a:extLst>
          </p:cNvPr>
          <p:cNvSpPr txBox="1">
            <a:spLocks/>
          </p:cNvSpPr>
          <p:nvPr/>
        </p:nvSpPr>
        <p:spPr>
          <a:xfrm>
            <a:off x="1479365" y="2789684"/>
            <a:ext cx="19255422" cy="3773010"/>
          </a:xfrm>
          <a:prstGeom prst="rect">
            <a:avLst/>
          </a:prstGeom>
        </p:spPr>
        <p:txBody>
          <a:bodyPr>
            <a:noAutofit/>
          </a:bodyPr>
          <a:lstStyle>
            <a:lvl1pPr marL="688804" indent="-688804" algn="l" defTabSz="1828343" rtl="0" eaLnBrk="1" latinLnBrk="0" hangingPunct="1">
              <a:lnSpc>
                <a:spcPct val="120000"/>
              </a:lnSpc>
              <a:spcBef>
                <a:spcPts val="2000"/>
              </a:spcBef>
              <a:spcAft>
                <a:spcPts val="1200"/>
              </a:spcAft>
              <a:buClr>
                <a:schemeClr val="accent6"/>
              </a:buClr>
              <a:buSzPct val="90000"/>
              <a:buFont typeface="Wingdings" panose="05000000000000000000" pitchFamily="2" charset="2"/>
              <a:buChar char="§"/>
              <a:defRPr sz="3999" kern="1200">
                <a:solidFill>
                  <a:schemeClr val="tx1"/>
                </a:solidFill>
                <a:effectLst/>
                <a:latin typeface="+mn-lt"/>
                <a:ea typeface="+mn-ea"/>
                <a:cs typeface="+mn-cs"/>
              </a:defRPr>
            </a:lvl1pPr>
            <a:lvl2pPr marL="1590278" indent="-676107" algn="l" defTabSz="1828343" rtl="0" eaLnBrk="1" latinLnBrk="0" hangingPunct="1">
              <a:lnSpc>
                <a:spcPct val="120000"/>
              </a:lnSpc>
              <a:spcBef>
                <a:spcPts val="1000"/>
              </a:spcBef>
              <a:spcAft>
                <a:spcPts val="1200"/>
              </a:spcAft>
              <a:buClr>
                <a:schemeClr val="accent6"/>
              </a:buClr>
              <a:buSzPct val="90000"/>
              <a:buFont typeface="Wingdings" panose="05000000000000000000" pitchFamily="2" charset="2"/>
              <a:buChar char="§"/>
              <a:defRPr sz="3599" kern="1200">
                <a:solidFill>
                  <a:schemeClr val="tx1"/>
                </a:solidFill>
                <a:effectLst/>
                <a:latin typeface="+mn-lt"/>
                <a:ea typeface="+mn-ea"/>
                <a:cs typeface="+mn-cs"/>
              </a:defRPr>
            </a:lvl2pPr>
            <a:lvl3pPr marL="2517147" indent="-688804" algn="l" defTabSz="1828343" rtl="0" eaLnBrk="1" latinLnBrk="0" hangingPunct="1">
              <a:lnSpc>
                <a:spcPct val="120000"/>
              </a:lnSpc>
              <a:spcBef>
                <a:spcPts val="1000"/>
              </a:spcBef>
              <a:spcAft>
                <a:spcPts val="1200"/>
              </a:spcAft>
              <a:buClr>
                <a:schemeClr val="accent6"/>
              </a:buClr>
              <a:buSzPct val="90000"/>
              <a:buFont typeface="Wingdings" panose="05000000000000000000" pitchFamily="2" charset="2"/>
              <a:buChar char="§"/>
              <a:defRPr sz="3199" kern="1200">
                <a:solidFill>
                  <a:schemeClr val="tx1"/>
                </a:solidFill>
                <a:effectLst/>
                <a:latin typeface="+mn-lt"/>
                <a:ea typeface="+mn-ea"/>
                <a:cs typeface="+mn-cs"/>
              </a:defRPr>
            </a:lvl3pPr>
            <a:lvl4pPr marL="3418621" indent="-676107" algn="l" defTabSz="1828343" rtl="0" eaLnBrk="1" latinLnBrk="0" hangingPunct="1">
              <a:lnSpc>
                <a:spcPct val="120000"/>
              </a:lnSpc>
              <a:spcBef>
                <a:spcPts val="1000"/>
              </a:spcBef>
              <a:spcAft>
                <a:spcPts val="1200"/>
              </a:spcAft>
              <a:buClr>
                <a:schemeClr val="accent6"/>
              </a:buClr>
              <a:buSzPct val="90000"/>
              <a:buFont typeface="Wingdings" panose="05000000000000000000" pitchFamily="2" charset="2"/>
              <a:buChar char="§"/>
              <a:defRPr sz="2799" kern="1200">
                <a:solidFill>
                  <a:schemeClr val="tx1"/>
                </a:solidFill>
                <a:effectLst/>
                <a:latin typeface="+mn-lt"/>
                <a:ea typeface="+mn-ea"/>
                <a:cs typeface="+mn-cs"/>
              </a:defRPr>
            </a:lvl4pPr>
            <a:lvl5pPr marL="4345489" indent="-688804" algn="l" defTabSz="1828343" rtl="0" eaLnBrk="1" latinLnBrk="0" hangingPunct="1">
              <a:lnSpc>
                <a:spcPct val="120000"/>
              </a:lnSpc>
              <a:spcBef>
                <a:spcPts val="1000"/>
              </a:spcBef>
              <a:spcAft>
                <a:spcPts val="1200"/>
              </a:spcAft>
              <a:buClr>
                <a:schemeClr val="accent6"/>
              </a:buClr>
              <a:buSzPct val="90000"/>
              <a:buFont typeface="Wingdings" panose="05000000000000000000" pitchFamily="2" charset="2"/>
              <a:buChar char="§"/>
              <a:defRPr sz="2399" kern="1200">
                <a:solidFill>
                  <a:schemeClr val="tx1"/>
                </a:solidFill>
                <a:effectLst/>
                <a:latin typeface="+mn-lt"/>
                <a:ea typeface="+mn-ea"/>
                <a:cs typeface="+mn-cs"/>
              </a:defRPr>
            </a:lvl5pPr>
            <a:lvl6pPr marL="5283911" indent="-676487" algn="l" defTabSz="1828343" rtl="0" eaLnBrk="1" latinLnBrk="0" hangingPunct="1">
              <a:lnSpc>
                <a:spcPct val="120000"/>
              </a:lnSpc>
              <a:spcBef>
                <a:spcPts val="1000"/>
              </a:spcBef>
              <a:spcAft>
                <a:spcPts val="1200"/>
              </a:spcAft>
              <a:buClr>
                <a:schemeClr val="accent6"/>
              </a:buClr>
              <a:buSzPct val="90000"/>
              <a:buFont typeface="Wingdings" panose="05000000000000000000" pitchFamily="2" charset="2"/>
              <a:buChar char="§"/>
              <a:defRPr sz="2399" kern="1200" baseline="0">
                <a:solidFill>
                  <a:schemeClr val="tx1"/>
                </a:solidFill>
                <a:effectLst/>
                <a:latin typeface="+mn-lt"/>
                <a:ea typeface="+mn-ea"/>
                <a:cs typeface="+mn-cs"/>
              </a:defRPr>
            </a:lvl6pPr>
            <a:lvl7pPr marL="6216366" indent="-676487" algn="l" defTabSz="1828343" rtl="0" eaLnBrk="1" latinLnBrk="0" hangingPunct="1">
              <a:lnSpc>
                <a:spcPct val="120000"/>
              </a:lnSpc>
              <a:spcBef>
                <a:spcPts val="1000"/>
              </a:spcBef>
              <a:spcAft>
                <a:spcPts val="1200"/>
              </a:spcAft>
              <a:buClr>
                <a:schemeClr val="accent6"/>
              </a:buClr>
              <a:buSzPct val="90000"/>
              <a:buFont typeface="Wingdings" panose="05000000000000000000" pitchFamily="2" charset="2"/>
              <a:buChar char="§"/>
              <a:defRPr sz="2399" kern="1200" baseline="0">
                <a:solidFill>
                  <a:schemeClr val="tx1"/>
                </a:solidFill>
                <a:effectLst/>
                <a:latin typeface="+mn-lt"/>
                <a:ea typeface="+mn-ea"/>
                <a:cs typeface="+mn-cs"/>
              </a:defRPr>
            </a:lvl7pPr>
            <a:lvl8pPr marL="7148820" indent="-676487" algn="l" defTabSz="1828343" rtl="0" eaLnBrk="1" latinLnBrk="0" hangingPunct="1">
              <a:lnSpc>
                <a:spcPct val="120000"/>
              </a:lnSpc>
              <a:spcBef>
                <a:spcPts val="1000"/>
              </a:spcBef>
              <a:spcAft>
                <a:spcPts val="1200"/>
              </a:spcAft>
              <a:buClr>
                <a:schemeClr val="accent6"/>
              </a:buClr>
              <a:buSzPct val="90000"/>
              <a:buFont typeface="Wingdings" panose="05000000000000000000" pitchFamily="2" charset="2"/>
              <a:buChar char="§"/>
              <a:defRPr sz="2399" kern="1200" baseline="0">
                <a:solidFill>
                  <a:schemeClr val="tx1"/>
                </a:solidFill>
                <a:effectLst/>
                <a:latin typeface="+mn-lt"/>
                <a:ea typeface="+mn-ea"/>
                <a:cs typeface="+mn-cs"/>
              </a:defRPr>
            </a:lvl8pPr>
            <a:lvl9pPr marL="8081275" indent="-676487" algn="l" defTabSz="1828343" rtl="0" eaLnBrk="1" latinLnBrk="0" hangingPunct="1">
              <a:lnSpc>
                <a:spcPct val="120000"/>
              </a:lnSpc>
              <a:spcBef>
                <a:spcPts val="1000"/>
              </a:spcBef>
              <a:spcAft>
                <a:spcPts val="1200"/>
              </a:spcAft>
              <a:buClr>
                <a:schemeClr val="accent6"/>
              </a:buClr>
              <a:buSzPct val="90000"/>
              <a:buFont typeface="Wingdings" panose="05000000000000000000" pitchFamily="2" charset="2"/>
              <a:buChar char="§"/>
              <a:defRPr sz="2399" kern="1200" baseline="0">
                <a:solidFill>
                  <a:schemeClr val="tx1"/>
                </a:solidFill>
                <a:effectLst/>
                <a:latin typeface="+mn-lt"/>
                <a:ea typeface="+mn-ea"/>
                <a:cs typeface="+mn-cs"/>
              </a:defRPr>
            </a:lvl9pPr>
          </a:lstStyle>
          <a:p>
            <a:endParaRPr lang="en-US" sz="4000" dirty="0">
              <a:solidFill>
                <a:schemeClr val="bg1"/>
              </a:solidFill>
              <a:latin typeface="Century Gothic" panose="020B0502020202020204" pitchFamily="34" charset="0"/>
            </a:endParaRPr>
          </a:p>
        </p:txBody>
      </p:sp>
      <p:sp>
        <p:nvSpPr>
          <p:cNvPr id="5" name="TextBox 4">
            <a:extLst>
              <a:ext uri="{FF2B5EF4-FFF2-40B4-BE49-F238E27FC236}">
                <a16:creationId xmlns:a16="http://schemas.microsoft.com/office/drawing/2014/main" id="{86E7F906-F2CF-EA76-B10E-2E2895E431F5}"/>
              </a:ext>
            </a:extLst>
          </p:cNvPr>
          <p:cNvSpPr txBox="1"/>
          <p:nvPr/>
        </p:nvSpPr>
        <p:spPr>
          <a:xfrm>
            <a:off x="1393825" y="684776"/>
            <a:ext cx="15113000" cy="1200329"/>
          </a:xfrm>
          <a:prstGeom prst="rect">
            <a:avLst/>
          </a:prstGeom>
          <a:noFill/>
        </p:spPr>
        <p:txBody>
          <a:bodyPr wrap="square" rtlCol="0">
            <a:spAutoFit/>
          </a:bodyPr>
          <a:lstStyle/>
          <a:p>
            <a:r>
              <a:rPr lang="en-US" sz="7200" dirty="0">
                <a:solidFill>
                  <a:schemeClr val="bg1"/>
                </a:solidFill>
                <a:latin typeface="Century Gothic" panose="020B0502020202020204" pitchFamily="34" charset="0"/>
              </a:rPr>
              <a:t>Invitation to reflect:</a:t>
            </a:r>
            <a:endParaRPr lang="en-US" sz="7200" dirty="0">
              <a:solidFill>
                <a:schemeClr val="bg1"/>
              </a:solidFill>
            </a:endParaRPr>
          </a:p>
        </p:txBody>
      </p:sp>
      <p:sp>
        <p:nvSpPr>
          <p:cNvPr id="2" name="Rectangle 1">
            <a:extLst>
              <a:ext uri="{FF2B5EF4-FFF2-40B4-BE49-F238E27FC236}">
                <a16:creationId xmlns:a16="http://schemas.microsoft.com/office/drawing/2014/main" id="{F9C2CF14-9A52-4A85-A4FD-280F132FD40A}"/>
              </a:ext>
            </a:extLst>
          </p:cNvPr>
          <p:cNvSpPr/>
          <p:nvPr/>
        </p:nvSpPr>
        <p:spPr>
          <a:xfrm>
            <a:off x="1621766" y="2087592"/>
            <a:ext cx="20358340" cy="9609827"/>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B2EF5F11-599D-4385-B1F4-B42CEC97E11D}"/>
              </a:ext>
            </a:extLst>
          </p:cNvPr>
          <p:cNvSpPr txBox="1"/>
          <p:nvPr/>
        </p:nvSpPr>
        <p:spPr>
          <a:xfrm>
            <a:off x="1828201" y="2365275"/>
            <a:ext cx="18029208" cy="646331"/>
          </a:xfrm>
          <a:prstGeom prst="rect">
            <a:avLst/>
          </a:prstGeom>
          <a:noFill/>
        </p:spPr>
        <p:txBody>
          <a:bodyPr wrap="square" rtlCol="0">
            <a:spAutoFit/>
          </a:bodyPr>
          <a:lstStyle/>
          <a:p>
            <a:r>
              <a:rPr lang="en-US" dirty="0">
                <a:solidFill>
                  <a:schemeClr val="accent1"/>
                </a:solidFill>
              </a:rPr>
              <a:t>Which parts of your identity are most salient to you? </a:t>
            </a:r>
          </a:p>
        </p:txBody>
      </p:sp>
    </p:spTree>
    <p:extLst>
      <p:ext uri="{BB962C8B-B14F-4D97-AF65-F5344CB8AC3E}">
        <p14:creationId xmlns:p14="http://schemas.microsoft.com/office/powerpoint/2010/main" val="1281911869"/>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theme/theme1.xml><?xml version="1.0" encoding="utf-8"?>
<a:theme xmlns:a="http://schemas.openxmlformats.org/drawingml/2006/main" name="Default Theme">
  <a:themeElements>
    <a:clrScheme name="motagua light prueba">
      <a:dk1>
        <a:srgbClr val="63666A"/>
      </a:dk1>
      <a:lt1>
        <a:sysClr val="window" lastClr="FFFFFF"/>
      </a:lt1>
      <a:dk2>
        <a:srgbClr val="63666A"/>
      </a:dk2>
      <a:lt2>
        <a:srgbClr val="FFFFFF"/>
      </a:lt2>
      <a:accent1>
        <a:srgbClr val="034638"/>
      </a:accent1>
      <a:accent2>
        <a:srgbClr val="C5B783"/>
      </a:accent2>
      <a:accent3>
        <a:srgbClr val="582C83"/>
      </a:accent3>
      <a:accent4>
        <a:srgbClr val="000000"/>
      </a:accent4>
      <a:accent5>
        <a:srgbClr val="63666A"/>
      </a:accent5>
      <a:accent6>
        <a:srgbClr val="63666A"/>
      </a:accent6>
      <a:hlink>
        <a:srgbClr val="F33B48"/>
      </a:hlink>
      <a:folHlink>
        <a:srgbClr val="FFC000"/>
      </a:folHlink>
    </a:clrScheme>
    <a:fontScheme name="Custom 1">
      <a:majorFont>
        <a:latin typeface="Lato"/>
        <a:ea typeface=""/>
        <a:cs typeface=""/>
      </a:majorFont>
      <a:minorFont>
        <a:latin typeface="Lato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aster Titl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Foundry.thmx</Template>
  <TotalTime>23013</TotalTime>
  <Words>175</Words>
  <Application>Microsoft Office PowerPoint</Application>
  <PresentationFormat>Custom</PresentationFormat>
  <Paragraphs>12</Paragraphs>
  <Slides>4</Slides>
  <Notes>0</Notes>
  <HiddenSlides>0</HiddenSlides>
  <MMClips>1</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4</vt:i4>
      </vt:variant>
    </vt:vector>
  </HeadingPairs>
  <TitlesOfParts>
    <vt:vector size="14" baseType="lpstr">
      <vt:lpstr>Arial</vt:lpstr>
      <vt:lpstr>Arial Black</vt:lpstr>
      <vt:lpstr>Arial Bold</vt:lpstr>
      <vt:lpstr>Arial Regular</vt:lpstr>
      <vt:lpstr>Calibri</vt:lpstr>
      <vt:lpstr>Century Gothic</vt:lpstr>
      <vt:lpstr>Lato Light</vt:lpstr>
      <vt:lpstr>Wingdings</vt:lpstr>
      <vt:lpstr>Default Theme</vt:lpstr>
      <vt:lpstr>Master Title</vt:lpstr>
      <vt:lpstr>PowerPoint Presentation</vt:lpstr>
      <vt:lpstr>PowerPoint Presentation</vt:lpstr>
      <vt:lpstr>PowerPoint Presentation</vt:lpstr>
      <vt:lpstr>PowerPoint Presentation</vt:lpstr>
    </vt:vector>
  </TitlesOfParts>
  <Manager/>
  <Company>Ivey Business School</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Ivey Business School PowerPoint Template</dc:title>
  <dc:subject/>
  <dc:creator>Ivey Business School</dc:creator>
  <cp:keywords/>
  <dc:description>v4.01</dc:description>
  <cp:lastModifiedBy>Moczarski, Luiza</cp:lastModifiedBy>
  <cp:revision>3107</cp:revision>
  <dcterms:created xsi:type="dcterms:W3CDTF">2014-11-12T21:47:38Z</dcterms:created>
  <dcterms:modified xsi:type="dcterms:W3CDTF">2022-10-04T12:43:16Z</dcterms:modified>
  <cp:category/>
</cp:coreProperties>
</file>